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6" autoAdjust="0"/>
  </p:normalViewPr>
  <p:slideViewPr>
    <p:cSldViewPr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379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413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438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430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225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177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110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5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20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54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413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54461-B0B7-462F-AACB-EDD7B743E802}" type="datetimeFigureOut">
              <a:rPr lang="en-IE" smtClean="0"/>
              <a:t>07/11/2012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7DDA-6034-40BB-AF0F-03D2599F3E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457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488832" cy="3888432"/>
          </a:xfrm>
        </p:spPr>
        <p:txBody>
          <a:bodyPr>
            <a:noAutofit/>
          </a:bodyPr>
          <a:lstStyle/>
          <a:p>
            <a:pPr lvl="1"/>
            <a:r>
              <a:rPr lang="en-IE" sz="4800" i="1" dirty="0" smtClean="0">
                <a:solidFill>
                  <a:schemeClr val="accent5">
                    <a:lumMod val="75000"/>
                  </a:schemeClr>
                </a:solidFill>
              </a:rPr>
              <a:t>One </a:t>
            </a:r>
            <a:r>
              <a:rPr lang="en-IE" sz="4800" i="1" dirty="0" smtClean="0">
                <a:solidFill>
                  <a:schemeClr val="accent5">
                    <a:lumMod val="75000"/>
                  </a:schemeClr>
                </a:solidFill>
              </a:rPr>
              <a:t>of the serious aftermaths of the Haiti earthquake was the disease known as Cholera.</a:t>
            </a:r>
            <a:r>
              <a:rPr lang="en-IE" sz="4800" dirty="0" smtClean="0"/>
              <a:t>  </a:t>
            </a:r>
            <a:endParaRPr lang="en-IE" sz="4800" dirty="0"/>
          </a:p>
        </p:txBody>
      </p:sp>
      <p:sp>
        <p:nvSpPr>
          <p:cNvPr id="4" name="Rectangle 3"/>
          <p:cNvSpPr/>
          <p:nvPr/>
        </p:nvSpPr>
        <p:spPr>
          <a:xfrm>
            <a:off x="251520" y="692696"/>
            <a:ext cx="8364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E" sz="54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alligraphy" pitchFamily="66" charset="0"/>
              </a:rPr>
              <a:t>Cholera </a:t>
            </a:r>
            <a:r>
              <a:rPr lang="en-IE" sz="54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alligraphy" pitchFamily="66" charset="0"/>
              </a:rPr>
              <a:t>in Haiti.</a:t>
            </a:r>
            <a:endParaRPr lang="en-IE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1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Crowded areas in Haiti for people with Cholera: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52288"/>
            <a:ext cx="5837634" cy="392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9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564" y="-136266"/>
            <a:ext cx="9382564" cy="7093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100"/>
            <a:ext cx="85725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0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Dirty water in Cholera which is an effect that caused Cholera in Haiti.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3" y="1700807"/>
            <a:ext cx="7760011" cy="461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0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2" y="620688"/>
            <a:ext cx="7704856" cy="580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4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344816" cy="1412776"/>
          </a:xfrm>
        </p:spPr>
        <p:txBody>
          <a:bodyPr>
            <a:normAutofit fontScale="90000"/>
          </a:bodyPr>
          <a:lstStyle/>
          <a:p>
            <a:r>
              <a:rPr lang="en-IE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Cholera one of the main aftermaths</a:t>
            </a:r>
            <a:endParaRPr lang="en-IE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64137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E" dirty="0" smtClean="0">
                <a:solidFill>
                  <a:srgbClr val="7030A0"/>
                </a:solidFill>
              </a:rPr>
              <a:t>As </a:t>
            </a:r>
            <a:r>
              <a:rPr lang="en-IE" dirty="0" smtClean="0">
                <a:solidFill>
                  <a:srgbClr val="7030A0"/>
                </a:solidFill>
              </a:rPr>
              <a:t>we can see Cholera was a very dangerous and serious aftermath of the Haiti earthquake in 2010.</a:t>
            </a:r>
          </a:p>
          <a:p>
            <a:pPr marL="0" indent="0">
              <a:buNone/>
            </a:pPr>
            <a:endParaRPr lang="en-IE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E" dirty="0" smtClean="0">
                <a:solidFill>
                  <a:srgbClr val="7030A0"/>
                </a:solidFill>
              </a:rPr>
              <a:t>It killed massive numbers of people and caused horrible scenes within </a:t>
            </a:r>
            <a:r>
              <a:rPr lang="en-IE" dirty="0" smtClean="0">
                <a:solidFill>
                  <a:srgbClr val="7030A0"/>
                </a:solidFill>
              </a:rPr>
              <a:t>Haiti.</a:t>
            </a:r>
            <a:endParaRPr lang="en-IE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I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u="sng" dirty="0" smtClean="0">
                <a:solidFill>
                  <a:srgbClr val="7030A0"/>
                </a:solidFill>
              </a:rPr>
              <a:t>What is Cholera?</a:t>
            </a:r>
            <a:endParaRPr lang="en-IE" i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marL="400050" lvl="1" indent="0">
              <a:buNone/>
            </a:pPr>
            <a:r>
              <a:rPr lang="en-IE" i="1" dirty="0" smtClean="0">
                <a:solidFill>
                  <a:schemeClr val="tx2">
                    <a:lumMod val="75000"/>
                  </a:schemeClr>
                </a:solidFill>
              </a:rPr>
              <a:t>Cholera is an acute diarrheal disease caused by infection, which can kill even a healthy adult in a matter of hours.</a:t>
            </a:r>
          </a:p>
          <a:p>
            <a:endParaRPr lang="en-IE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IE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6102216" cy="316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6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4800" i="1" u="sng" dirty="0" smtClean="0">
                <a:solidFill>
                  <a:srgbClr val="00B050"/>
                </a:solidFill>
              </a:rPr>
              <a:t>The symptoms of Cholera in Haiti 2010.</a:t>
            </a:r>
            <a:endParaRPr lang="en-IE" sz="4800" i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Vomiting </a:t>
            </a:r>
          </a:p>
          <a:p>
            <a:r>
              <a:rPr lang="en-IE" dirty="0" smtClean="0"/>
              <a:t>Severe watery diarrhoea</a:t>
            </a:r>
          </a:p>
          <a:p>
            <a:r>
              <a:rPr lang="en-IE" dirty="0" smtClean="0"/>
              <a:t>Extreme dehydration</a:t>
            </a:r>
          </a:p>
          <a:p>
            <a:r>
              <a:rPr lang="en-IE" dirty="0" smtClean="0"/>
              <a:t>infected </a:t>
            </a:r>
            <a:r>
              <a:rPr lang="en-IE" dirty="0"/>
              <a:t>people can die of profound </a:t>
            </a:r>
            <a:r>
              <a:rPr lang="en-IE" dirty="0" smtClean="0"/>
              <a:t>dehydration</a:t>
            </a:r>
          </a:p>
          <a:p>
            <a:r>
              <a:rPr lang="en-IE" dirty="0" smtClean="0"/>
              <a:t>Kidney failure </a:t>
            </a:r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0358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The Death rate in Haiti 2010 based on Cholera.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4" name="il_fi" descr="http://g.thomazeau.org/sites/default/files/images/2011/20110115.Haiti-Cholera-Chart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63" y="1772816"/>
            <a:ext cx="7194069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3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u="sng" dirty="0" smtClean="0">
                <a:solidFill>
                  <a:srgbClr val="7030A0"/>
                </a:solidFill>
              </a:rPr>
              <a:t>Death tolls</a:t>
            </a:r>
            <a:r>
              <a:rPr lang="en-IE" i="1" u="sng" dirty="0">
                <a:solidFill>
                  <a:srgbClr val="7030A0"/>
                </a:solidFill>
              </a:rPr>
              <a:t> </a:t>
            </a:r>
            <a:r>
              <a:rPr lang="en-IE" i="1" u="sng" dirty="0" smtClean="0">
                <a:solidFill>
                  <a:srgbClr val="7030A0"/>
                </a:solidFill>
              </a:rPr>
              <a:t>due to Cholera in Haiti.</a:t>
            </a:r>
            <a:endParaRPr lang="en-IE" i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i="1" dirty="0" smtClean="0"/>
              <a:t>In Haiti the health ministry announced that the death toll had risen within 24hrs from 135 to 724</a:t>
            </a:r>
          </a:p>
          <a:p>
            <a:endParaRPr lang="en-IE" i="1" dirty="0"/>
          </a:p>
          <a:p>
            <a:r>
              <a:rPr lang="en-IE" i="1" dirty="0" smtClean="0"/>
              <a:t>Aid agencies began to fear that Cholera would spread to the tented camps, ‘</a:t>
            </a:r>
            <a:r>
              <a:rPr lang="en-IE" i="1" u="sng" dirty="0" smtClean="0"/>
              <a:t>we greatly fear a flare-up in the capital which would be serious given the conditions in the camps’ .</a:t>
            </a:r>
            <a:endParaRPr lang="en-IE" i="1" u="sng" dirty="0"/>
          </a:p>
        </p:txBody>
      </p:sp>
    </p:spTree>
    <p:extLst>
      <p:ext uri="{BB962C8B-B14F-4D97-AF65-F5344CB8AC3E}">
        <p14:creationId xmlns:p14="http://schemas.microsoft.com/office/powerpoint/2010/main" val="26850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causes of Cholera </a:t>
            </a:r>
            <a:endParaRPr lang="en-IE" i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75272"/>
          </a:xfrm>
        </p:spPr>
        <p:txBody>
          <a:bodyPr/>
          <a:lstStyle/>
          <a:p>
            <a:r>
              <a:rPr lang="en-IE" dirty="0"/>
              <a:t>Transmission is primarily by the fecal contamination of food and water caused by poor sanitation. This bacterium </a:t>
            </a:r>
            <a:r>
              <a:rPr lang="en-IE" dirty="0" smtClean="0"/>
              <a:t>can however</a:t>
            </a:r>
            <a:r>
              <a:rPr lang="en-IE" dirty="0"/>
              <a:t>, live naturally in any environment, which is very </a:t>
            </a:r>
            <a:r>
              <a:rPr lang="en-IE" dirty="0" smtClean="0"/>
              <a:t>dangerous.</a:t>
            </a:r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4968552" cy="305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1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u="sng" dirty="0" smtClean="0">
                <a:solidFill>
                  <a:schemeClr val="accent6">
                    <a:lumMod val="75000"/>
                  </a:schemeClr>
                </a:solidFill>
              </a:rPr>
              <a:t>Prevention of cholera. 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en-IE" i="1" dirty="0"/>
              <a:t>Although cholera may be life-threatening, prevention of the disease is normally straightforward if proper sanitation practices are followed. </a:t>
            </a:r>
            <a:endParaRPr lang="en-IE" i="1" dirty="0" smtClean="0"/>
          </a:p>
          <a:p>
            <a:r>
              <a:rPr lang="en-IE" i="1" dirty="0" smtClean="0"/>
              <a:t>In </a:t>
            </a:r>
            <a:r>
              <a:rPr lang="en-IE" i="1" dirty="0"/>
              <a:t>developed countries, due to nearly universal advanced water treatment and sanitation practices, cholera is no longer a major health threat.</a:t>
            </a:r>
          </a:p>
        </p:txBody>
      </p:sp>
    </p:spTree>
    <p:extLst>
      <p:ext uri="{BB962C8B-B14F-4D97-AF65-F5344CB8AC3E}">
        <p14:creationId xmlns:p14="http://schemas.microsoft.com/office/powerpoint/2010/main" val="20072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u="sng" dirty="0" smtClean="0">
                <a:solidFill>
                  <a:srgbClr val="0070C0"/>
                </a:solidFill>
              </a:rPr>
              <a:t>Treatment </a:t>
            </a:r>
            <a:endParaRPr lang="en-IE" i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628800"/>
            <a:ext cx="8769152" cy="5146672"/>
          </a:xfrm>
        </p:spPr>
        <p:txBody>
          <a:bodyPr/>
          <a:lstStyle/>
          <a:p>
            <a:r>
              <a:rPr lang="en-IE" i="1" dirty="0" smtClean="0"/>
              <a:t>In Haiti 2010 there was no treatment available to the people of Haiti.</a:t>
            </a:r>
          </a:p>
          <a:p>
            <a:endParaRPr lang="en-IE" i="1" dirty="0" smtClean="0"/>
          </a:p>
          <a:p>
            <a:r>
              <a:rPr lang="en-IE" i="1" dirty="0" smtClean="0"/>
              <a:t>Clean water ,food and good sanitation levels was the way forward for a patient in Haiti. Clean water and good sanitation levels was very hard to get after the earthquake in Haiti 2010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9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i="1" dirty="0">
                <a:solidFill>
                  <a:schemeClr val="accent5">
                    <a:lumMod val="75000"/>
                  </a:schemeClr>
                </a:solidFill>
              </a:rPr>
              <a:t>People in Haiti suffering from Cholera :</a:t>
            </a:r>
            <a:br>
              <a:rPr lang="en-IE" i="1" dirty="0">
                <a:solidFill>
                  <a:schemeClr val="accent5">
                    <a:lumMod val="75000"/>
                  </a:schemeClr>
                </a:solidFill>
              </a:rPr>
            </a:br>
            <a:endParaRPr lang="en-IE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2" y="1633604"/>
            <a:ext cx="8520514" cy="431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9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344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What is Cholera?</vt:lpstr>
      <vt:lpstr>The symptoms of Cholera in Haiti 2010.</vt:lpstr>
      <vt:lpstr>The Death rate in Haiti 2010 based on Cholera.</vt:lpstr>
      <vt:lpstr>Death tolls due to Cholera in Haiti.</vt:lpstr>
      <vt:lpstr>The causes of Cholera </vt:lpstr>
      <vt:lpstr>Prevention of cholera.  </vt:lpstr>
      <vt:lpstr>Treatment </vt:lpstr>
      <vt:lpstr>People in Haiti suffering from Cholera : </vt:lpstr>
      <vt:lpstr>Crowded areas in Haiti for people with Cholera:</vt:lpstr>
      <vt:lpstr>PowerPoint Presentation</vt:lpstr>
      <vt:lpstr>PowerPoint Presentation</vt:lpstr>
      <vt:lpstr>Dirty water in Cholera which is an effect that caused Cholera in Haiti.</vt:lpstr>
      <vt:lpstr>PowerPoint Presentation</vt:lpstr>
      <vt:lpstr>Cholera one of the main aftermaths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Cholera in Haiti.</dc:title>
  <dc:creator>Rachel OShea</dc:creator>
  <cp:lastModifiedBy>Rachel OShea</cp:lastModifiedBy>
  <cp:revision>21</cp:revision>
  <dcterms:created xsi:type="dcterms:W3CDTF">2012-09-19T11:16:19Z</dcterms:created>
  <dcterms:modified xsi:type="dcterms:W3CDTF">2012-11-07T11:42:08Z</dcterms:modified>
</cp:coreProperties>
</file>