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p:scale>
          <a:sx n="60" d="100"/>
          <a:sy n="60" d="100"/>
        </p:scale>
        <p:origin x="-1632"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90386AB-C88E-4EC1-A943-AE2C18540634}" type="slidenum">
              <a:rPr lang="en-IE" smtClean="0"/>
              <a:t>‹#›</a:t>
            </a:fld>
            <a:endParaRPr lang="en-IE"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90386AB-C88E-4EC1-A943-AE2C18540634}" type="slidenum">
              <a:rPr lang="en-IE" smtClean="0"/>
              <a:t>‹#›</a:t>
            </a:fld>
            <a:endParaRPr lang="en-IE"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190386AB-C88E-4EC1-A943-AE2C18540634}" type="slidenum">
              <a:rPr lang="en-IE" smtClean="0"/>
              <a:t>‹#›</a:t>
            </a:fld>
            <a:endParaRPr lang="en-IE"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90386AB-C88E-4EC1-A943-AE2C18540634}" type="slidenum">
              <a:rPr lang="en-IE" smtClean="0"/>
              <a:t>‹#›</a:t>
            </a:fld>
            <a:endParaRPr lang="en-IE"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DD47-4C65-4437-A273-897EB0251CCE}" type="datetimeFigureOut">
              <a:rPr lang="en-IE" smtClean="0"/>
              <a:t>07/11/2012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90386AB-C88E-4EC1-A943-AE2C18540634}" type="slidenum">
              <a:rPr lang="en-IE" smtClean="0"/>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8A0DD47-4C65-4437-A273-897EB0251CCE}" type="datetimeFigureOut">
              <a:rPr lang="en-IE" smtClean="0"/>
              <a:t>07/11/2012</a:t>
            </a:fld>
            <a:endParaRPr lang="en-IE"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E"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90386AB-C88E-4EC1-A943-AE2C18540634}" type="slidenum">
              <a:rPr lang="en-IE" smtClean="0"/>
              <a:t>‹#›</a:t>
            </a:fld>
            <a:endParaRPr lang="en-IE"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5400" b="1" u="sng" dirty="0" smtClean="0">
                <a:latin typeface="Arial Rounded MT Bold" pitchFamily="34" charset="0"/>
              </a:rPr>
              <a:t>Haiti : The Earthquake</a:t>
            </a:r>
            <a:endParaRPr lang="en-IE" sz="5400" b="1" u="sng" dirty="0">
              <a:latin typeface="Arial Rounded MT Bold" pitchFamily="34" charset="0"/>
            </a:endParaRPr>
          </a:p>
        </p:txBody>
      </p:sp>
      <p:sp>
        <p:nvSpPr>
          <p:cNvPr id="4" name="Content Placeholder 3"/>
          <p:cNvSpPr>
            <a:spLocks noGrp="1"/>
          </p:cNvSpPr>
          <p:nvPr>
            <p:ph idx="1"/>
          </p:nvPr>
        </p:nvSpPr>
        <p:spPr>
          <a:ln>
            <a:solidFill>
              <a:schemeClr val="tx1"/>
            </a:solidFill>
          </a:ln>
        </p:spPr>
        <p:txBody>
          <a:bodyPr>
            <a:normAutofit fontScale="85000" lnSpcReduction="20000"/>
          </a:bodyPr>
          <a:lstStyle/>
          <a:p>
            <a:pPr algn="ctr"/>
            <a:r>
              <a:rPr lang="en-IE" sz="4000" b="1" u="sng" spc="300" dirty="0" smtClean="0"/>
              <a:t>Contents: </a:t>
            </a:r>
          </a:p>
          <a:p>
            <a:pPr marL="514350" indent="-514350" algn="just">
              <a:buFont typeface="+mj-lt"/>
              <a:buAutoNum type="arabicPeriod"/>
            </a:pPr>
            <a:r>
              <a:rPr lang="en-IE" sz="3200" i="1" spc="300" dirty="0" smtClean="0"/>
              <a:t>Haiti On The World Map</a:t>
            </a:r>
          </a:p>
          <a:p>
            <a:pPr marL="514350" indent="-514350" algn="just">
              <a:buFont typeface="+mj-lt"/>
              <a:buAutoNum type="arabicPeriod"/>
            </a:pPr>
            <a:r>
              <a:rPr lang="en-IE" sz="3200" i="1" spc="300" dirty="0" smtClean="0"/>
              <a:t>The Effects Of The Earthquake</a:t>
            </a:r>
          </a:p>
          <a:p>
            <a:pPr marL="514350" indent="-514350" algn="just">
              <a:buFont typeface="+mj-lt"/>
              <a:buAutoNum type="arabicPeriod"/>
            </a:pPr>
            <a:r>
              <a:rPr lang="en-IE" sz="3200" i="1" spc="300" dirty="0" smtClean="0"/>
              <a:t>How It Happened</a:t>
            </a:r>
          </a:p>
          <a:p>
            <a:pPr marL="514350" indent="-514350" algn="just">
              <a:buFont typeface="+mj-lt"/>
              <a:buAutoNum type="arabicPeriod"/>
            </a:pPr>
            <a:r>
              <a:rPr lang="en-IE" sz="3200" i="1" spc="300" dirty="0" smtClean="0"/>
              <a:t>Transform </a:t>
            </a:r>
            <a:r>
              <a:rPr lang="en-IE" sz="3200" i="1" spc="300" dirty="0" smtClean="0"/>
              <a:t>Boundaries</a:t>
            </a:r>
            <a:endParaRPr lang="en-IE" sz="3600" i="1" spc="300" dirty="0"/>
          </a:p>
          <a:p>
            <a:pPr marL="514350" indent="-514350" algn="just">
              <a:buFont typeface="+mj-lt"/>
              <a:buAutoNum type="arabicPeriod"/>
            </a:pPr>
            <a:r>
              <a:rPr lang="en-IE" sz="3600" i="1" spc="300" dirty="0" smtClean="0"/>
              <a:t>Aftermath</a:t>
            </a:r>
          </a:p>
          <a:p>
            <a:pPr marL="514350" indent="-514350" algn="just">
              <a:buFont typeface="+mj-lt"/>
              <a:buAutoNum type="arabicPeriod"/>
            </a:pPr>
            <a:r>
              <a:rPr lang="en-IE" sz="3600" i="1" spc="300" dirty="0" smtClean="0"/>
              <a:t>Damage Caused</a:t>
            </a:r>
          </a:p>
          <a:p>
            <a:pPr marL="514350" indent="-514350" algn="just">
              <a:buFont typeface="+mj-lt"/>
              <a:buAutoNum type="arabicPeriod"/>
            </a:pPr>
            <a:r>
              <a:rPr lang="en-IE" sz="3600" i="1" spc="300" dirty="0" smtClean="0"/>
              <a:t>American Red Cross Response</a:t>
            </a:r>
          </a:p>
          <a:p>
            <a:pPr marL="514350" indent="-514350" algn="just">
              <a:buFont typeface="+mj-lt"/>
              <a:buAutoNum type="arabicPeriod"/>
            </a:pPr>
            <a:r>
              <a:rPr lang="en-IE" sz="3600" i="1" spc="300" dirty="0" smtClean="0"/>
              <a:t>Cholera</a:t>
            </a:r>
          </a:p>
          <a:p>
            <a:pPr marL="514350" indent="-514350" algn="just">
              <a:buFont typeface="+mj-lt"/>
              <a:buAutoNum type="arabicPeriod"/>
            </a:pPr>
            <a:r>
              <a:rPr lang="en-IE" sz="3600" i="1" spc="300" dirty="0" smtClean="0"/>
              <a:t>Trouble At The Airport</a:t>
            </a:r>
          </a:p>
          <a:p>
            <a:pPr marL="514350" indent="-514350" algn="just">
              <a:buFont typeface="+mj-lt"/>
              <a:buAutoNum type="arabicPeriod"/>
            </a:pPr>
            <a:endParaRPr lang="en-IE" sz="3600" i="1" spc="300" dirty="0" smtClean="0"/>
          </a:p>
          <a:p>
            <a:pPr marL="514350" indent="-514350" algn="just">
              <a:buFont typeface="+mj-lt"/>
              <a:buAutoNum type="arabicPeriod"/>
            </a:pPr>
            <a:endParaRPr lang="en-IE" sz="3600" i="1" spc="300" dirty="0" smtClean="0"/>
          </a:p>
        </p:txBody>
      </p:sp>
    </p:spTree>
    <p:extLst>
      <p:ext uri="{BB962C8B-B14F-4D97-AF65-F5344CB8AC3E}">
        <p14:creationId xmlns:p14="http://schemas.microsoft.com/office/powerpoint/2010/main" val="420781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American Red Cross Response </a:t>
            </a:r>
            <a:endParaRPr lang="en-US" b="1" u="sng" dirty="0"/>
          </a:p>
        </p:txBody>
      </p:sp>
      <p:sp>
        <p:nvSpPr>
          <p:cNvPr id="3" name="Content Placeholder 2"/>
          <p:cNvSpPr>
            <a:spLocks noGrp="1"/>
          </p:cNvSpPr>
          <p:nvPr>
            <p:ph idx="1"/>
          </p:nvPr>
        </p:nvSpPr>
        <p:spPr/>
        <p:txBody>
          <a:bodyPr/>
          <a:lstStyle/>
          <a:p>
            <a:r>
              <a:rPr lang="en-US" dirty="0" smtClean="0"/>
              <a:t>Recovery activities have included building homes, giving people opportunities to earn money, providing access to clean water and sanitation systems, supporting the delivery of health care, and teaching communities how to prevent the spread of diseases and be better prepared for future disasters.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05063"/>
            <a:ext cx="7704856" cy="282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891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u="sng" dirty="0" smtClean="0"/>
              <a:t>Cholera</a:t>
            </a:r>
            <a:endParaRPr lang="en-US" sz="6600" b="1" u="sng" dirty="0"/>
          </a:p>
        </p:txBody>
      </p:sp>
      <p:sp>
        <p:nvSpPr>
          <p:cNvPr id="3" name="Content Placeholder 2"/>
          <p:cNvSpPr>
            <a:spLocks noGrp="1"/>
          </p:cNvSpPr>
          <p:nvPr>
            <p:ph idx="1"/>
          </p:nvPr>
        </p:nvSpPr>
        <p:spPr/>
        <p:txBody>
          <a:bodyPr>
            <a:normAutofit/>
          </a:bodyPr>
          <a:lstStyle/>
          <a:p>
            <a:r>
              <a:rPr lang="en-US" sz="2800" dirty="0"/>
              <a:t>Cholera is a bacterial disease that can cause diarrhea and dehydration. Cholera is most often spread through the ingestion of contaminated food or drinking water. Water may be contaminated by the feces of an infected person or by untreated sewage. Food is often contaminated by water containing cholera bacteria or by being handled by a person ill with cholera.</a:t>
            </a:r>
            <a:endParaRPr lang="en-US" sz="2800" dirty="0"/>
          </a:p>
        </p:txBody>
      </p:sp>
    </p:spTree>
    <p:extLst>
      <p:ext uri="{BB962C8B-B14F-4D97-AF65-F5344CB8AC3E}">
        <p14:creationId xmlns:p14="http://schemas.microsoft.com/office/powerpoint/2010/main" val="17179874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Current Cholera Situation In Haiti</a:t>
            </a:r>
            <a:endParaRPr lang="en-US" b="1" u="sng" dirty="0"/>
          </a:p>
        </p:txBody>
      </p:sp>
      <p:sp>
        <p:nvSpPr>
          <p:cNvPr id="3" name="Content Placeholder 2"/>
          <p:cNvSpPr>
            <a:spLocks noGrp="1"/>
          </p:cNvSpPr>
          <p:nvPr>
            <p:ph idx="1"/>
          </p:nvPr>
        </p:nvSpPr>
        <p:spPr/>
        <p:txBody>
          <a:bodyPr>
            <a:noAutofit/>
          </a:bodyPr>
          <a:lstStyle/>
          <a:p>
            <a:r>
              <a:rPr lang="en-US" dirty="0"/>
              <a:t>An outbreak of cholera has been ongoing in Haiti since October 2010. According to the </a:t>
            </a:r>
            <a:r>
              <a:rPr lang="en-US" dirty="0" err="1"/>
              <a:t>Ministere</a:t>
            </a:r>
            <a:r>
              <a:rPr lang="en-US" dirty="0"/>
              <a:t> de la </a:t>
            </a:r>
            <a:r>
              <a:rPr lang="en-US" dirty="0" err="1"/>
              <a:t>Sante</a:t>
            </a:r>
            <a:r>
              <a:rPr lang="en-US" dirty="0"/>
              <a:t> </a:t>
            </a:r>
            <a:r>
              <a:rPr lang="en-US" dirty="0" err="1"/>
              <a:t>Publique</a:t>
            </a:r>
            <a:r>
              <a:rPr lang="en-US" dirty="0"/>
              <a:t> et de la Population (MSPP), as of July 22, 2012, 581,952 cases and 7,455 deaths have been reported since the cholera epidemic began in Haiti. Cases have been officially reported in all 10 departments of Haiti. Since spring, cases have increased significantly in the Centre and Nord departments and in Port-au-Prince, the country’s capital In Port-au-Prince, 158,575 cases have been reported since the beginning of the </a:t>
            </a:r>
            <a:r>
              <a:rPr lang="en-US" dirty="0" smtClean="0"/>
              <a:t>outbreak.</a:t>
            </a:r>
            <a:endParaRPr lang="en-US" dirty="0"/>
          </a:p>
        </p:txBody>
      </p:sp>
    </p:spTree>
    <p:extLst>
      <p:ext uri="{BB962C8B-B14F-4D97-AF65-F5344CB8AC3E}">
        <p14:creationId xmlns:p14="http://schemas.microsoft.com/office/powerpoint/2010/main" val="8598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smtClean="0"/>
              <a:t>Trouble At The Airport</a:t>
            </a:r>
            <a:endParaRPr lang="en-US" sz="4800" b="1" u="sng" dirty="0"/>
          </a:p>
        </p:txBody>
      </p:sp>
      <p:sp>
        <p:nvSpPr>
          <p:cNvPr id="3" name="Content Placeholder 2"/>
          <p:cNvSpPr>
            <a:spLocks noGrp="1"/>
          </p:cNvSpPr>
          <p:nvPr>
            <p:ph idx="1"/>
          </p:nvPr>
        </p:nvSpPr>
        <p:spPr/>
        <p:txBody>
          <a:bodyPr/>
          <a:lstStyle/>
          <a:p>
            <a:r>
              <a:rPr lang="en-US" dirty="0" smtClean="0"/>
              <a:t>Planes </a:t>
            </a:r>
            <a:r>
              <a:rPr lang="en-US" dirty="0"/>
              <a:t>with food, medicine and emergency workers from nearly a dozen countries are struggling to </a:t>
            </a:r>
            <a:r>
              <a:rPr lang="en-US" dirty="0" smtClean="0"/>
              <a:t>land, since </a:t>
            </a:r>
            <a:r>
              <a:rPr lang="en-US" dirty="0"/>
              <a:t>cargo can't be offloaded and cleared fast enough. </a:t>
            </a: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7704856" cy="352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263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700808"/>
            <a:ext cx="3816424" cy="381642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softEdge rad="12700"/>
          </a:effectLst>
        </p:spPr>
      </p:pic>
      <p:sp>
        <p:nvSpPr>
          <p:cNvPr id="7" name="Title 6"/>
          <p:cNvSpPr>
            <a:spLocks noGrp="1"/>
          </p:cNvSpPr>
          <p:nvPr>
            <p:ph type="title"/>
          </p:nvPr>
        </p:nvSpPr>
        <p:spPr/>
        <p:txBody>
          <a:bodyPr/>
          <a:lstStyle/>
          <a:p>
            <a:r>
              <a:rPr lang="en-IE" sz="3600" b="1" u="sng" dirty="0" smtClean="0">
                <a:latin typeface="Arial Rounded MT Bold" pitchFamily="34" charset="0"/>
              </a:rPr>
              <a:t>Haiti On The Map</a:t>
            </a:r>
            <a:endParaRPr lang="en-IE" sz="3600" b="1" u="sng" dirty="0">
              <a:latin typeface="Arial Rounded MT Bold" pitchFamily="34" charset="0"/>
            </a:endParaRPr>
          </a:p>
        </p:txBody>
      </p:sp>
      <p:sp>
        <p:nvSpPr>
          <p:cNvPr id="5" name="Content Placeholder 4"/>
          <p:cNvSpPr>
            <a:spLocks noGrp="1"/>
          </p:cNvSpPr>
          <p:nvPr>
            <p:ph type="body" sz="half" idx="2"/>
          </p:nvPr>
        </p:nvSpPr>
        <p:spPr>
          <a:xfrm>
            <a:off x="457201" y="2130552"/>
            <a:ext cx="2139696" cy="4610815"/>
          </a:xfrm>
        </p:spPr>
        <p:txBody>
          <a:bodyPr>
            <a:noAutofit/>
          </a:bodyPr>
          <a:lstStyle/>
          <a:p>
            <a:r>
              <a:rPr lang="en-IE" sz="1800" dirty="0" smtClean="0">
                <a:latin typeface="Berlin Sans FB Demi" pitchFamily="34" charset="0"/>
              </a:rPr>
              <a:t>The Republic Of Haiti </a:t>
            </a:r>
            <a:r>
              <a:rPr lang="en-IE" sz="1800" dirty="0">
                <a:latin typeface="Berlin Sans FB Demi" pitchFamily="34" charset="0"/>
              </a:rPr>
              <a:t>is </a:t>
            </a:r>
            <a:r>
              <a:rPr lang="en-IE" sz="1800" dirty="0" smtClean="0">
                <a:latin typeface="Berlin Sans FB Demi" pitchFamily="34" charset="0"/>
              </a:rPr>
              <a:t>a Caribbean </a:t>
            </a:r>
            <a:r>
              <a:rPr lang="en-IE" sz="1800" dirty="0">
                <a:latin typeface="Berlin Sans FB Demi" pitchFamily="34" charset="0"/>
              </a:rPr>
              <a:t>country. It occupies the western, smaller portion of the island of </a:t>
            </a:r>
            <a:r>
              <a:rPr lang="en-IE" sz="1800" dirty="0" smtClean="0">
                <a:latin typeface="Berlin Sans FB Demi" pitchFamily="34" charset="0"/>
              </a:rPr>
              <a:t>Hispaniola, which it shares with the Dominican Republic. The island of Hispaniola lies between the </a:t>
            </a:r>
            <a:r>
              <a:rPr lang="en-IE" sz="1800" dirty="0">
                <a:latin typeface="Berlin Sans FB Demi" pitchFamily="34" charset="0"/>
              </a:rPr>
              <a:t>Atlantic Ocean and Caribbean </a:t>
            </a:r>
            <a:r>
              <a:rPr lang="en-IE" sz="1800" dirty="0" smtClean="0">
                <a:latin typeface="Berlin Sans FB Demi" pitchFamily="34" charset="0"/>
              </a:rPr>
              <a:t>Sea</a:t>
            </a:r>
          </a:p>
        </p:txBody>
      </p:sp>
    </p:spTree>
    <p:extLst>
      <p:ext uri="{BB962C8B-B14F-4D97-AF65-F5344CB8AC3E}">
        <p14:creationId xmlns:p14="http://schemas.microsoft.com/office/powerpoint/2010/main" val="3332234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E" b="1" u="sng" dirty="0" smtClean="0"/>
              <a:t>The Effects Of The Earthquake.</a:t>
            </a:r>
            <a:endParaRPr lang="en-IE" b="1" u="sng"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22512"/>
            <a:ext cx="3933825" cy="4752528"/>
          </a:xfrm>
          <a:ln>
            <a:solidFill>
              <a:schemeClr val="bg1"/>
            </a:solidFill>
          </a:ln>
        </p:spPr>
      </p:pic>
      <p:sp>
        <p:nvSpPr>
          <p:cNvPr id="9" name="TextBox 8"/>
          <p:cNvSpPr txBox="1"/>
          <p:nvPr/>
        </p:nvSpPr>
        <p:spPr>
          <a:xfrm>
            <a:off x="4499992" y="1628799"/>
            <a:ext cx="4392488" cy="4893647"/>
          </a:xfrm>
          <a:prstGeom prst="rect">
            <a:avLst/>
          </a:prstGeom>
          <a:noFill/>
        </p:spPr>
        <p:txBody>
          <a:bodyPr wrap="square" rtlCol="0">
            <a:spAutoFit/>
          </a:bodyPr>
          <a:lstStyle/>
          <a:p>
            <a:pPr algn="ctr"/>
            <a:r>
              <a:rPr lang="en-IE" sz="2400" b="1" u="sng" dirty="0" smtClean="0"/>
              <a:t>Haiti Before the Earthquake</a:t>
            </a:r>
          </a:p>
          <a:p>
            <a:pPr marL="285750" indent="-285750">
              <a:buFont typeface="Arial" pitchFamily="34" charset="0"/>
              <a:buChar char="•"/>
            </a:pPr>
            <a:r>
              <a:rPr lang="en-IE" dirty="0" smtClean="0"/>
              <a:t>More than 70% of people in Haiti were living on less than $US2 per day</a:t>
            </a:r>
          </a:p>
          <a:p>
            <a:pPr marL="285750" indent="-285750">
              <a:buFont typeface="Arial" pitchFamily="34" charset="0"/>
              <a:buChar char="•"/>
            </a:pPr>
            <a:r>
              <a:rPr lang="en-IE" dirty="0" smtClean="0"/>
              <a:t>86% of people in Port au Prince were living in slum conditions - mostly tightly-packed, poorly-built, concrete buildings.</a:t>
            </a:r>
          </a:p>
          <a:p>
            <a:pPr marL="285750" indent="-285750">
              <a:buFont typeface="Arial" pitchFamily="34" charset="0"/>
              <a:buChar char="•"/>
            </a:pPr>
            <a:r>
              <a:rPr lang="en-IE" dirty="0" smtClean="0"/>
              <a:t>80% of education in Haiti was provided in often poor-quality private schools, the state system generally provided better education but provided far too few places</a:t>
            </a:r>
          </a:p>
          <a:p>
            <a:pPr>
              <a:buFont typeface="Arial"/>
              <a:buChar char="•"/>
            </a:pPr>
            <a:r>
              <a:rPr lang="en-IE" dirty="0" smtClean="0"/>
              <a:t>  Half of people in Port-au-Prince had no access to latrines and only one-third has access to tap water</a:t>
            </a:r>
          </a:p>
          <a:p>
            <a:pPr>
              <a:buFont typeface="Arial"/>
              <a:buChar char="•"/>
            </a:pPr>
            <a:endParaRPr lang="en-IE" dirty="0" smtClean="0"/>
          </a:p>
          <a:p>
            <a:pPr>
              <a:buFont typeface="Arial"/>
              <a:buChar char="•"/>
            </a:pPr>
            <a:endParaRPr lang="en-IE" dirty="0" smtClean="0"/>
          </a:p>
        </p:txBody>
      </p:sp>
    </p:spTree>
    <p:extLst>
      <p:ext uri="{BB962C8B-B14F-4D97-AF65-F5344CB8AC3E}">
        <p14:creationId xmlns:p14="http://schemas.microsoft.com/office/powerpoint/2010/main" val="131583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p:cTn id="3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 calcmode="lin" valueType="num">
                                      <p:cBhvr>
                                        <p:cTn id="46"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b="1" u="sng" dirty="0"/>
              <a:t>The Effects Of The Earthquake</a:t>
            </a:r>
            <a:r>
              <a:rPr lang="en-IE" sz="3600" b="1" u="sng" dirty="0"/>
              <a:t>.</a:t>
            </a:r>
          </a:p>
        </p:txBody>
      </p:sp>
      <p:sp>
        <p:nvSpPr>
          <p:cNvPr id="3" name="Content Placeholder 2"/>
          <p:cNvSpPr>
            <a:spLocks noGrp="1"/>
          </p:cNvSpPr>
          <p:nvPr>
            <p:ph idx="1"/>
          </p:nvPr>
        </p:nvSpPr>
        <p:spPr/>
        <p:txBody>
          <a:bodyPr/>
          <a:lstStyle/>
          <a:p>
            <a:r>
              <a:rPr lang="en-IE" sz="2800" dirty="0" smtClean="0"/>
              <a:t>3,500,000 people were affected by the quake</a:t>
            </a:r>
          </a:p>
          <a:p>
            <a:r>
              <a:rPr lang="en-IE" sz="2800" dirty="0" smtClean="0"/>
              <a:t>300,000+ people were injured</a:t>
            </a:r>
          </a:p>
          <a:p>
            <a:r>
              <a:rPr lang="en-IE" sz="2800" dirty="0" smtClean="0"/>
              <a:t>Over 188,383 houses were badly damaged and 105,000 were destroyed by the earthquake (293,383 in total), 1.5m people became homeless</a:t>
            </a:r>
          </a:p>
          <a:p>
            <a:r>
              <a:rPr lang="en-IE" sz="2800" dirty="0" smtClean="0"/>
              <a:t>After the quake there were 19 million cubic metres of rubble and debris in Port au Prince – enough to fill a line of shipping containers stretching end to end from London to Beirut.</a:t>
            </a:r>
          </a:p>
          <a:p>
            <a:endParaRPr lang="en-IE" dirty="0"/>
          </a:p>
        </p:txBody>
      </p:sp>
    </p:spTree>
    <p:extLst>
      <p:ext uri="{BB962C8B-B14F-4D97-AF65-F5344CB8AC3E}">
        <p14:creationId xmlns:p14="http://schemas.microsoft.com/office/powerpoint/2010/main" val="1651919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u="sng" dirty="0" smtClean="0"/>
              <a:t>How It </a:t>
            </a:r>
            <a:r>
              <a:rPr lang="en-IE" b="1" u="sng" dirty="0"/>
              <a:t>H</a:t>
            </a:r>
            <a:r>
              <a:rPr lang="en-IE" b="1" u="sng" dirty="0" smtClean="0"/>
              <a:t>appened.</a:t>
            </a:r>
            <a:endParaRPr lang="en-IE" b="1" u="sng" dirty="0"/>
          </a:p>
        </p:txBody>
      </p:sp>
      <p:sp>
        <p:nvSpPr>
          <p:cNvPr id="3" name="Content Placeholder 2"/>
          <p:cNvSpPr>
            <a:spLocks noGrp="1"/>
          </p:cNvSpPr>
          <p:nvPr>
            <p:ph idx="1"/>
          </p:nvPr>
        </p:nvSpPr>
        <p:spPr/>
        <p:txBody>
          <a:bodyPr>
            <a:normAutofit/>
          </a:bodyPr>
          <a:lstStyle/>
          <a:p>
            <a:r>
              <a:rPr lang="en-IE" dirty="0" smtClean="0"/>
              <a:t>The Haiti </a:t>
            </a:r>
            <a:r>
              <a:rPr lang="en-IE" dirty="0"/>
              <a:t>Earthquake happened on January 12</a:t>
            </a:r>
            <a:r>
              <a:rPr lang="en-IE" dirty="0" smtClean="0"/>
              <a:t>, 2010 </a:t>
            </a:r>
            <a:r>
              <a:rPr lang="en-IE" dirty="0"/>
              <a:t>along the Enriquillo-Plantain Garden </a:t>
            </a:r>
            <a:r>
              <a:rPr lang="en-IE" dirty="0" smtClean="0"/>
              <a:t>Fault.</a:t>
            </a:r>
          </a:p>
          <a:p>
            <a:r>
              <a:rPr lang="en-IE" dirty="0"/>
              <a:t>The </a:t>
            </a:r>
            <a:r>
              <a:rPr lang="en-IE" dirty="0" smtClean="0"/>
              <a:t>Enriquillo</a:t>
            </a:r>
            <a:r>
              <a:rPr lang="en-IE" dirty="0"/>
              <a:t>-Plantain Garden Fault is the fault the splits the North America and </a:t>
            </a:r>
            <a:r>
              <a:rPr lang="en-IE" dirty="0" smtClean="0"/>
              <a:t>Caribbean Plates.</a:t>
            </a:r>
          </a:p>
          <a:p>
            <a:r>
              <a:rPr lang="en-IE" dirty="0"/>
              <a:t> It happened because the </a:t>
            </a:r>
            <a:r>
              <a:rPr lang="en-IE" dirty="0" smtClean="0"/>
              <a:t>Caribbean </a:t>
            </a:r>
            <a:r>
              <a:rPr lang="en-IE" dirty="0"/>
              <a:t>Plate was sliding beside the NA plate. This is called a transform boundary.</a:t>
            </a:r>
          </a:p>
          <a:p>
            <a:r>
              <a:rPr lang="en-IE" dirty="0" smtClean="0"/>
              <a:t>It </a:t>
            </a:r>
            <a:r>
              <a:rPr lang="en-IE" dirty="0"/>
              <a:t>struck 10 miles from the capital Port-Au-Prince</a:t>
            </a:r>
            <a:r>
              <a:rPr lang="en-IE" dirty="0" smtClean="0"/>
              <a:t>.</a:t>
            </a:r>
          </a:p>
          <a:p>
            <a:r>
              <a:rPr lang="en-IE" dirty="0"/>
              <a:t>The Haiti earthquake measured around 7.0 on the Richter Scale</a:t>
            </a:r>
          </a:p>
          <a:p>
            <a:endParaRPr lang="en-IE" dirty="0"/>
          </a:p>
          <a:p>
            <a:pPr marL="0" indent="0">
              <a:buNone/>
            </a:pPr>
            <a:endParaRPr lang="en-IE" dirty="0"/>
          </a:p>
        </p:txBody>
      </p:sp>
    </p:spTree>
    <p:extLst>
      <p:ext uri="{BB962C8B-B14F-4D97-AF65-F5344CB8AC3E}">
        <p14:creationId xmlns:p14="http://schemas.microsoft.com/office/powerpoint/2010/main" val="2012087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620688"/>
            <a:ext cx="7308304" cy="792088"/>
          </a:xfrm>
        </p:spPr>
        <p:txBody>
          <a:bodyPr>
            <a:normAutofit/>
          </a:bodyPr>
          <a:lstStyle/>
          <a:p>
            <a:pPr algn="ctr"/>
            <a:r>
              <a:rPr lang="en-IE" sz="4000" b="1" u="sng" dirty="0" smtClean="0"/>
              <a:t>Transform Boundaries.</a:t>
            </a:r>
            <a:endParaRPr lang="en-IE" sz="4000" b="1" u="sng"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59832" y="1484784"/>
            <a:ext cx="5832648" cy="5148801"/>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10" name="Text Placeholder 9"/>
          <p:cNvSpPr>
            <a:spLocks noGrp="1"/>
          </p:cNvSpPr>
          <p:nvPr>
            <p:ph type="body" sz="half" idx="2"/>
          </p:nvPr>
        </p:nvSpPr>
        <p:spPr>
          <a:xfrm>
            <a:off x="0" y="1628800"/>
            <a:ext cx="2915816" cy="4466800"/>
          </a:xfrm>
        </p:spPr>
        <p:txBody>
          <a:bodyPr>
            <a:noAutofit/>
          </a:bodyPr>
          <a:lstStyle/>
          <a:p>
            <a:pPr marL="342900" indent="-342900">
              <a:buFont typeface="Arial" pitchFamily="34" charset="0"/>
              <a:buChar char="•"/>
            </a:pPr>
            <a:r>
              <a:rPr lang="en-IE" sz="2400" dirty="0"/>
              <a:t>Transform boundaries occur when two plates are sliding along each other in opposing directions. Due to friction when the plates buckle and shift, they often cause earthquakes.</a:t>
            </a:r>
          </a:p>
          <a:p>
            <a:endParaRPr lang="en-IE" dirty="0"/>
          </a:p>
        </p:txBody>
      </p:sp>
    </p:spTree>
    <p:extLst>
      <p:ext uri="{BB962C8B-B14F-4D97-AF65-F5344CB8AC3E}">
        <p14:creationId xmlns:p14="http://schemas.microsoft.com/office/powerpoint/2010/main" val="218002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3400"/>
            <a:ext cx="8219256" cy="1095400"/>
          </a:xfrm>
        </p:spPr>
        <p:txBody>
          <a:bodyPr/>
          <a:lstStyle/>
          <a:p>
            <a:pPr algn="ctr"/>
            <a:r>
              <a:rPr lang="en-US" b="1" u="sng" dirty="0" smtClean="0"/>
              <a:t>Aftermath</a:t>
            </a:r>
            <a:endParaRPr lang="en-US" b="1" u="sng" dirty="0"/>
          </a:p>
        </p:txBody>
      </p:sp>
      <p:sp>
        <p:nvSpPr>
          <p:cNvPr id="3" name="Content Placeholder 2"/>
          <p:cNvSpPr>
            <a:spLocks noGrp="1"/>
          </p:cNvSpPr>
          <p:nvPr>
            <p:ph idx="1"/>
          </p:nvPr>
        </p:nvSpPr>
        <p:spPr>
          <a:xfrm>
            <a:off x="5344344" y="1628800"/>
            <a:ext cx="3342456" cy="4848200"/>
          </a:xfrm>
        </p:spPr>
        <p:txBody>
          <a:bodyPr>
            <a:noAutofit/>
          </a:bodyPr>
          <a:lstStyle/>
          <a:p>
            <a:r>
              <a:rPr lang="en-US" dirty="0" smtClean="0"/>
              <a:t>Masses of water and food has been sent to relieve Haiti.</a:t>
            </a:r>
          </a:p>
          <a:p>
            <a:r>
              <a:rPr lang="en-US" dirty="0" smtClean="0"/>
              <a:t>Over 7500 U.S troops were sent over to help with the order and sanitation of Haiti citizens</a:t>
            </a:r>
            <a:r>
              <a:rPr lang="en-US" dirty="0" smtClean="0"/>
              <a:t>.</a:t>
            </a:r>
          </a:p>
          <a:p>
            <a:r>
              <a:rPr lang="en-US" dirty="0" smtClean="0"/>
              <a:t>Many countries also sent over money and supplies as a source of aid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8768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14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Damage Caused</a:t>
            </a:r>
            <a:endParaRPr lang="en-US" b="1" u="sng" dirty="0"/>
          </a:p>
        </p:txBody>
      </p:sp>
      <p:sp>
        <p:nvSpPr>
          <p:cNvPr id="3" name="Content Placeholder 2"/>
          <p:cNvSpPr>
            <a:spLocks noGrp="1"/>
          </p:cNvSpPr>
          <p:nvPr>
            <p:ph idx="1"/>
          </p:nvPr>
        </p:nvSpPr>
        <p:spPr>
          <a:xfrm>
            <a:off x="5364088" y="1628800"/>
            <a:ext cx="3322712" cy="3096344"/>
          </a:xfrm>
        </p:spPr>
        <p:txBody>
          <a:bodyPr>
            <a:noAutofit/>
          </a:bodyPr>
          <a:lstStyle/>
          <a:p>
            <a:r>
              <a:rPr lang="en-US" sz="2800" dirty="0"/>
              <a:t>The damage caused by the earthquake in Haiti in January 2010 has been estimated at about $14 billion.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89654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32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Damage Caused</a:t>
            </a:r>
            <a:endParaRPr lang="en-US" b="1" u="sng" dirty="0"/>
          </a:p>
        </p:txBody>
      </p:sp>
      <p:sp>
        <p:nvSpPr>
          <p:cNvPr id="3" name="Content Placeholder 2"/>
          <p:cNvSpPr>
            <a:spLocks noGrp="1"/>
          </p:cNvSpPr>
          <p:nvPr>
            <p:ph idx="1"/>
          </p:nvPr>
        </p:nvSpPr>
        <p:spPr/>
        <p:txBody>
          <a:bodyPr/>
          <a:lstStyle/>
          <a:p>
            <a:r>
              <a:rPr lang="en-US" sz="2800" dirty="0"/>
              <a:t>Over three million people were affected and up to two million left </a:t>
            </a:r>
            <a:r>
              <a:rPr lang="en-US" sz="2800" dirty="0" smtClean="0"/>
              <a:t>homeless.</a:t>
            </a:r>
          </a:p>
          <a:p>
            <a:r>
              <a:rPr lang="en-US" sz="2800" dirty="0"/>
              <a:t>The estimated death toll, a month after the event, was given at around </a:t>
            </a:r>
            <a:r>
              <a:rPr lang="en-US" sz="2800" dirty="0" smtClean="0"/>
              <a:t>230,000.</a:t>
            </a:r>
          </a:p>
          <a:p>
            <a:r>
              <a:rPr lang="en-US" sz="2800" dirty="0"/>
              <a:t>In the city of </a:t>
            </a:r>
            <a:r>
              <a:rPr lang="en-US" sz="2800" dirty="0" err="1"/>
              <a:t>Léogâne</a:t>
            </a:r>
            <a:r>
              <a:rPr lang="en-US" sz="2800" dirty="0"/>
              <a:t> alone, it was estimated that 90% of the buildings were </a:t>
            </a:r>
            <a:r>
              <a:rPr lang="en-US" sz="2800" dirty="0" smtClean="0"/>
              <a:t>damaged.</a:t>
            </a:r>
          </a:p>
          <a:p>
            <a:r>
              <a:rPr lang="en-US" sz="2800" dirty="0"/>
              <a:t>Around half of the 16,500 or so schools in Haiti were damaged, along with the three main universities in Port-au-Prince</a:t>
            </a:r>
            <a:r>
              <a:rPr lang="en-US" sz="2800" dirty="0" smtClean="0"/>
              <a:t>.</a:t>
            </a:r>
          </a:p>
          <a:p>
            <a:endParaRPr lang="en-US" dirty="0"/>
          </a:p>
        </p:txBody>
      </p:sp>
    </p:spTree>
    <p:extLst>
      <p:ext uri="{BB962C8B-B14F-4D97-AF65-F5344CB8AC3E}">
        <p14:creationId xmlns:p14="http://schemas.microsoft.com/office/powerpoint/2010/main" val="3981802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168</TotalTime>
  <Words>708</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Haiti : The Earthquake</vt:lpstr>
      <vt:lpstr>Haiti On The Map</vt:lpstr>
      <vt:lpstr>The Effects Of The Earthquake.</vt:lpstr>
      <vt:lpstr>The Effects Of The Earthquake.</vt:lpstr>
      <vt:lpstr>How It Happened.</vt:lpstr>
      <vt:lpstr>Transform Boundaries.</vt:lpstr>
      <vt:lpstr>Aftermath</vt:lpstr>
      <vt:lpstr>Damage Caused</vt:lpstr>
      <vt:lpstr>Damage Caused</vt:lpstr>
      <vt:lpstr>American Red Cross Response </vt:lpstr>
      <vt:lpstr>Cholera</vt:lpstr>
      <vt:lpstr>Current Cholera Situation In Haiti</vt:lpstr>
      <vt:lpstr>Trouble At The Airport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Haiti : The Earthquake</dc:title>
  <dc:creator>Stephen OReilly</dc:creator>
  <cp:lastModifiedBy>Stephen OReilly</cp:lastModifiedBy>
  <cp:revision>20</cp:revision>
  <dcterms:created xsi:type="dcterms:W3CDTF">2012-09-19T10:31:55Z</dcterms:created>
  <dcterms:modified xsi:type="dcterms:W3CDTF">2012-11-07T11:44:41Z</dcterms:modified>
</cp:coreProperties>
</file>