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3DFA1-F8C1-477F-8D50-1099437655D5}" type="datetimeFigureOut">
              <a:rPr lang="en-IE" smtClean="0"/>
              <a:t>07/11/2012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0BA72-6BC8-4E3E-8311-11CB0A089CF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901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0BA72-6BC8-4E3E-8311-11CB0A089CF8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0764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FBE3-06A1-4E3D-9FA5-566E9C459496}" type="datetimeFigureOut">
              <a:rPr lang="en-IE" smtClean="0"/>
              <a:t>07/11/2012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CE19-1BED-4474-BAD9-ADC76388D7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383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FBE3-06A1-4E3D-9FA5-566E9C459496}" type="datetimeFigureOut">
              <a:rPr lang="en-IE" smtClean="0"/>
              <a:t>07/11/2012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CE19-1BED-4474-BAD9-ADC76388D7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5972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FBE3-06A1-4E3D-9FA5-566E9C459496}" type="datetimeFigureOut">
              <a:rPr lang="en-IE" smtClean="0"/>
              <a:t>07/11/2012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CE19-1BED-4474-BAD9-ADC76388D7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093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FBE3-06A1-4E3D-9FA5-566E9C459496}" type="datetimeFigureOut">
              <a:rPr lang="en-IE" smtClean="0"/>
              <a:t>07/11/2012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CE19-1BED-4474-BAD9-ADC76388D7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448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FBE3-06A1-4E3D-9FA5-566E9C459496}" type="datetimeFigureOut">
              <a:rPr lang="en-IE" smtClean="0"/>
              <a:t>07/11/2012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CE19-1BED-4474-BAD9-ADC76388D7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467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FBE3-06A1-4E3D-9FA5-566E9C459496}" type="datetimeFigureOut">
              <a:rPr lang="en-IE" smtClean="0"/>
              <a:t>07/11/2012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CE19-1BED-4474-BAD9-ADC76388D7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522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FBE3-06A1-4E3D-9FA5-566E9C459496}" type="datetimeFigureOut">
              <a:rPr lang="en-IE" smtClean="0"/>
              <a:t>07/11/2012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CE19-1BED-4474-BAD9-ADC76388D7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582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FBE3-06A1-4E3D-9FA5-566E9C459496}" type="datetimeFigureOut">
              <a:rPr lang="en-IE" smtClean="0"/>
              <a:t>07/11/2012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CE19-1BED-4474-BAD9-ADC76388D7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471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FBE3-06A1-4E3D-9FA5-566E9C459496}" type="datetimeFigureOut">
              <a:rPr lang="en-IE" smtClean="0"/>
              <a:t>07/11/2012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CE19-1BED-4474-BAD9-ADC76388D7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067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FBE3-06A1-4E3D-9FA5-566E9C459496}" type="datetimeFigureOut">
              <a:rPr lang="en-IE" smtClean="0"/>
              <a:t>07/11/2012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CE19-1BED-4474-BAD9-ADC76388D7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42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6FBE3-06A1-4E3D-9FA5-566E9C459496}" type="datetimeFigureOut">
              <a:rPr lang="en-IE" smtClean="0"/>
              <a:t>07/11/2012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CE19-1BED-4474-BAD9-ADC76388D7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561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6FBE3-06A1-4E3D-9FA5-566E9C459496}" type="datetimeFigureOut">
              <a:rPr lang="en-IE" smtClean="0"/>
              <a:t>07/11/2012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3CE19-1BED-4474-BAD9-ADC76388D7C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59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iQfdl7y-bl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92696"/>
            <a:ext cx="7632848" cy="55443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600451"/>
          </a:xfrm>
        </p:spPr>
        <p:txBody>
          <a:bodyPr/>
          <a:lstStyle/>
          <a:p>
            <a:r>
              <a:rPr lang="en-IE" dirty="0" smtClean="0">
                <a:solidFill>
                  <a:srgbClr val="C00000"/>
                </a:solidFill>
              </a:rPr>
              <a:t>2011 Tohoku earthquake and tsunami (Japan)</a:t>
            </a:r>
            <a:endParaRPr lang="en-IE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E" sz="4800" dirty="0" smtClean="0">
                <a:solidFill>
                  <a:schemeClr val="tx1"/>
                </a:solidFill>
              </a:rPr>
              <a:t>11</a:t>
            </a:r>
            <a:r>
              <a:rPr lang="en-IE" sz="4800" baseline="30000" dirty="0" smtClean="0">
                <a:solidFill>
                  <a:schemeClr val="tx1"/>
                </a:solidFill>
              </a:rPr>
              <a:t>th</a:t>
            </a:r>
            <a:r>
              <a:rPr lang="en-IE" sz="4800" dirty="0" smtClean="0">
                <a:solidFill>
                  <a:schemeClr val="tx1"/>
                </a:solidFill>
              </a:rPr>
              <a:t> March 2011</a:t>
            </a:r>
            <a:endParaRPr lang="en-IE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30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Aftermath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The aftermath of the earthquake and tsunami included both humanitarian crisis and a major economic impact</a:t>
            </a:r>
          </a:p>
          <a:p>
            <a:r>
              <a:rPr lang="en-IE" sz="2400" dirty="0" smtClean="0"/>
              <a:t>Over 340,000 people were displaced in the Tohoku region as a result of the tsunami</a:t>
            </a:r>
          </a:p>
          <a:p>
            <a:r>
              <a:rPr lang="en-IE" sz="2400" dirty="0" smtClean="0"/>
              <a:t>There was a shortage of food, water, shelter, medicine and fuel for any survivors</a:t>
            </a:r>
          </a:p>
          <a:p>
            <a:r>
              <a:rPr lang="en-IE" sz="2400" dirty="0" smtClean="0"/>
              <a:t>Many aid organisations in both Japan and worldwide also responded and the Japanese Red Cross reported that $1 billion was received in donations 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80227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Aftermath cont.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The economic impact included immediate problems, with industrial production suspended in many factories, and the longer term issue of the cost off rebuilding which was estimated at $122 billion </a:t>
            </a:r>
          </a:p>
          <a:p>
            <a:r>
              <a:rPr lang="en-IE" sz="2400" dirty="0" smtClean="0"/>
              <a:t>If you compare it to the 1995 Great Hanshin Earthquake, the East Japan Earthquake brought serious damage to an extremely wide range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284345"/>
            <a:ext cx="3600400" cy="24711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327398"/>
            <a:ext cx="3584039" cy="238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19178"/>
            <a:ext cx="4419628" cy="320982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16633"/>
            <a:ext cx="3744416" cy="34205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537227"/>
            <a:ext cx="4446836" cy="28326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356" y="3568451"/>
            <a:ext cx="4259561" cy="289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7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This is a video clip taken on the day of the earthquake and tsunami. It shows how fast the tsunami moves and how little time people had to evacuate </a:t>
            </a:r>
          </a:p>
          <a:p>
            <a:r>
              <a:rPr lang="en-IE" dirty="0">
                <a:hlinkClick r:id="rId2"/>
              </a:rPr>
              <a:t>http://youtu.be/iQfdl7y-blE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67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Comparisons to The Boxing Day Tsunami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E" dirty="0"/>
              <a:t>	</a:t>
            </a:r>
            <a:r>
              <a:rPr lang="en-IE" dirty="0" smtClean="0"/>
              <a:t>Japan			Thailand</a:t>
            </a:r>
          </a:p>
          <a:p>
            <a:r>
              <a:rPr lang="en-IE" dirty="0" smtClean="0"/>
              <a:t>9.0 magnitude		9.0 magnitude</a:t>
            </a:r>
          </a:p>
          <a:p>
            <a:r>
              <a:rPr lang="en-IE" dirty="0" smtClean="0"/>
              <a:t>5-8m up thrust		7m up thrust</a:t>
            </a:r>
          </a:p>
          <a:p>
            <a:r>
              <a:rPr lang="en-IE" dirty="0" smtClean="0"/>
              <a:t>15,782 died		275,000 died</a:t>
            </a:r>
          </a:p>
          <a:p>
            <a:r>
              <a:rPr lang="en-IE" dirty="0" smtClean="0"/>
              <a:t>The actual earthquake and tsunami weren’t too different but the death tolls in both places were quite different </a:t>
            </a:r>
          </a:p>
          <a:p>
            <a:r>
              <a:rPr lang="en-IE" dirty="0" smtClean="0"/>
              <a:t>Both incidents were quite similar in what happened but the damaged and clean up were very different </a:t>
            </a:r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1284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217" y="4364466"/>
            <a:ext cx="3713197" cy="24935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IE" dirty="0" smtClean="0"/>
              <a:t>How an earthquake occurs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An earthquake happens when two plates collide against each other or push past one another</a:t>
            </a:r>
          </a:p>
          <a:p>
            <a:r>
              <a:rPr lang="en-IE" sz="2400" dirty="0" smtClean="0"/>
              <a:t>When they are pushing past each other a huge amount of pressure is being built up</a:t>
            </a:r>
          </a:p>
          <a:p>
            <a:r>
              <a:rPr lang="en-IE" sz="2400" dirty="0" smtClean="0"/>
              <a:t>When the plates finally push past each other all of the pressure is released</a:t>
            </a:r>
          </a:p>
          <a:p>
            <a:r>
              <a:rPr lang="en-IE" sz="2400" dirty="0" smtClean="0"/>
              <a:t>This is what causes an earthquake </a:t>
            </a:r>
          </a:p>
          <a:p>
            <a:r>
              <a:rPr lang="en-IE" sz="2400" dirty="0" smtClean="0"/>
              <a:t>The strength of an earthquake is measured on a Richter Scale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63063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165166"/>
            <a:ext cx="3426306" cy="22717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How a tsunami occurs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Tsunamis can be caused by an earthquake under water </a:t>
            </a:r>
          </a:p>
          <a:p>
            <a:r>
              <a:rPr lang="en-IE" sz="2400" dirty="0" smtClean="0"/>
              <a:t>When the earthquake happens the movement under the water causes a wave to be generated </a:t>
            </a:r>
          </a:p>
          <a:p>
            <a:r>
              <a:rPr lang="en-IE" sz="2400" dirty="0" smtClean="0"/>
              <a:t>As the wave rushes closer to the coast it gains enough momentum to cause massive damage on land</a:t>
            </a:r>
          </a:p>
          <a:p>
            <a:r>
              <a:rPr lang="en-IE" sz="2400" dirty="0" smtClean="0"/>
              <a:t>The momentum will slow down as the wave reaches land, but it still has a major force 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400821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Earthquake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The earthquake on the 11</a:t>
            </a:r>
            <a:r>
              <a:rPr lang="en-IE" sz="2400" baseline="30000" dirty="0" smtClean="0"/>
              <a:t>th</a:t>
            </a:r>
            <a:r>
              <a:rPr lang="en-IE" sz="2400" dirty="0" smtClean="0"/>
              <a:t> March 2011 had a 9.0 magnitude</a:t>
            </a:r>
          </a:p>
          <a:p>
            <a:r>
              <a:rPr lang="en-IE" sz="2400" dirty="0" smtClean="0"/>
              <a:t>It’s epicentre was about 72km east of Tohoku and it lasted approximately 6 minutes</a:t>
            </a:r>
          </a:p>
          <a:p>
            <a:r>
              <a:rPr lang="en-IE" sz="2400" dirty="0" smtClean="0"/>
              <a:t>Sendai was the nearest major city to the earthquake, 130km, and Tokyo was 373km from the epicentre</a:t>
            </a:r>
          </a:p>
          <a:p>
            <a:r>
              <a:rPr lang="en-IE" sz="2400" dirty="0" smtClean="0"/>
              <a:t>Over 800 aftershocks of magnitude 4.5 and greater occurred after the initial earthquake</a:t>
            </a:r>
          </a:p>
          <a:p>
            <a:r>
              <a:rPr lang="en-IE" sz="2400" dirty="0" smtClean="0"/>
              <a:t>The earthquake managed to shift the Earth on its axis by estimates of between 10cm and 25cm 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74907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35" y="3671380"/>
            <a:ext cx="4143805" cy="299798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7" y="260648"/>
            <a:ext cx="4229914" cy="31683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018" y="260649"/>
            <a:ext cx="4434460" cy="31683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018" y="3643733"/>
            <a:ext cx="4589477" cy="305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1874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Tsunami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The earthquake was caused by 5 to 8 meters of up thrust which then resulted in a major tsunami</a:t>
            </a:r>
          </a:p>
          <a:p>
            <a:r>
              <a:rPr lang="en-IE" sz="2400" dirty="0" smtClean="0"/>
              <a:t>The tsunami brought huge destruction along the Pacific coastline of Japan’s northern islands</a:t>
            </a:r>
          </a:p>
          <a:p>
            <a:r>
              <a:rPr lang="en-IE" sz="2400" dirty="0" smtClean="0"/>
              <a:t>Thousands of lives were lost when entire towns were devastated </a:t>
            </a:r>
          </a:p>
          <a:p>
            <a:r>
              <a:rPr lang="en-IE" sz="2400" dirty="0" smtClean="0"/>
              <a:t>Warnings were issued and evacuations carried out in many countries bordering the Pacific </a:t>
            </a:r>
          </a:p>
          <a:p>
            <a:r>
              <a:rPr lang="en-IE" sz="2400" dirty="0" smtClean="0"/>
              <a:t>The tsunami did affect many of these places but the extent was minor   </a:t>
            </a:r>
          </a:p>
          <a:p>
            <a:pPr marL="0" indent="0">
              <a:buNone/>
            </a:pP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6699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73" y="375445"/>
            <a:ext cx="4248555" cy="306813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802" y="404664"/>
            <a:ext cx="3933618" cy="30389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55" y="3601929"/>
            <a:ext cx="4302877" cy="30220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802" y="3601928"/>
            <a:ext cx="4405012" cy="302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5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Damage and Effects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sz="2400" dirty="0" smtClean="0"/>
              <a:t>Most of the damage was caused by the tsunami</a:t>
            </a:r>
          </a:p>
          <a:p>
            <a:r>
              <a:rPr lang="en-IE" sz="2400" dirty="0" smtClean="0"/>
              <a:t>Estimates of the cost of the damage range well into the tens of billions of dollars</a:t>
            </a:r>
          </a:p>
          <a:p>
            <a:r>
              <a:rPr lang="en-IE" sz="2400" dirty="0" smtClean="0"/>
              <a:t>All of Japan’s ports were briefly closed</a:t>
            </a:r>
          </a:p>
          <a:p>
            <a:r>
              <a:rPr lang="en-IE" sz="2400" dirty="0" smtClean="0"/>
              <a:t>The Fujinuma irrigation dam ruptured causing floods</a:t>
            </a:r>
          </a:p>
          <a:p>
            <a:r>
              <a:rPr lang="en-IE" sz="2400" dirty="0" smtClean="0"/>
              <a:t>Around 4.4 million homes were left without electricity </a:t>
            </a:r>
          </a:p>
          <a:p>
            <a:r>
              <a:rPr lang="en-IE" sz="2400" dirty="0" smtClean="0"/>
              <a:t>The Fukushima Daiichi (nuclear power plant) resulted with having 3 large explosions and radioactive leakage.</a:t>
            </a:r>
          </a:p>
          <a:p>
            <a:r>
              <a:rPr lang="en-IE" sz="2400" dirty="0" smtClean="0"/>
              <a:t>Obviously the transport systems were affected as most of the ways of transporting were damaged </a:t>
            </a:r>
          </a:p>
          <a:p>
            <a:r>
              <a:rPr lang="en-IE" sz="2400" dirty="0" smtClean="0"/>
              <a:t>15,782 people died, 4086 went missing and 5,932 were injured</a:t>
            </a:r>
          </a:p>
          <a:p>
            <a:endParaRPr lang="en-IE" sz="2400" dirty="0" smtClean="0"/>
          </a:p>
          <a:p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40141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n-IE" dirty="0" smtClean="0"/>
              <a:t>Damage and Effects cont.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400" dirty="0" smtClean="0"/>
              <a:t>The Cosmo Oil Company was set on fire by the earthquake. It was finally put out after 10 days. The fire killed or injured (they are uncertain) 6 people and destroyed storage tanks</a:t>
            </a:r>
          </a:p>
          <a:p>
            <a:r>
              <a:rPr lang="en-IE" sz="2400" dirty="0" smtClean="0"/>
              <a:t>Many facilities around the area were flooded</a:t>
            </a:r>
          </a:p>
          <a:p>
            <a:r>
              <a:rPr lang="en-IE" sz="2400" dirty="0" smtClean="0"/>
              <a:t>754 Cultural Properties were damaged across the area 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16836"/>
            <a:ext cx="3832597" cy="26642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1" y="3916837"/>
            <a:ext cx="3866545" cy="257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6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611</Words>
  <Application>Microsoft Office PowerPoint</Application>
  <PresentationFormat>On-screen Show (4:3)</PresentationFormat>
  <Paragraphs>56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2011 Tohoku earthquake and tsunami (Japan)</vt:lpstr>
      <vt:lpstr>How an earthquake occurs</vt:lpstr>
      <vt:lpstr>How a tsunami occurs</vt:lpstr>
      <vt:lpstr>The Earthquake</vt:lpstr>
      <vt:lpstr>PowerPoint Presentation</vt:lpstr>
      <vt:lpstr>The Tsunami</vt:lpstr>
      <vt:lpstr>PowerPoint Presentation</vt:lpstr>
      <vt:lpstr>Damage and Effects</vt:lpstr>
      <vt:lpstr>Damage and Effects cont.</vt:lpstr>
      <vt:lpstr>The Aftermath</vt:lpstr>
      <vt:lpstr>The Aftermath cont.</vt:lpstr>
      <vt:lpstr>PowerPoint Presentation</vt:lpstr>
      <vt:lpstr>PowerPoint Presentation</vt:lpstr>
      <vt:lpstr>Comparisons to The Boxing Day Tsunami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Tohoku earthquake and tsunami (Japan)</dc:title>
  <dc:creator>Niamh Cogan</dc:creator>
  <cp:lastModifiedBy>Niamh Cogan</cp:lastModifiedBy>
  <cp:revision>29</cp:revision>
  <dcterms:created xsi:type="dcterms:W3CDTF">2012-09-19T10:33:48Z</dcterms:created>
  <dcterms:modified xsi:type="dcterms:W3CDTF">2012-11-07T11:43:42Z</dcterms:modified>
</cp:coreProperties>
</file>