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9" r:id="rId10"/>
    <p:sldId id="274" r:id="rId11"/>
    <p:sldId id="267" r:id="rId12"/>
    <p:sldId id="268" r:id="rId13"/>
    <p:sldId id="270" r:id="rId14"/>
    <p:sldId id="27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62" d="100"/>
          <a:sy n="62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363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916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670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30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414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192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088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2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533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193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785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80CE-D7CB-49A9-947E-C97A27E332AA}" type="datetimeFigureOut">
              <a:rPr lang="en-IE" smtClean="0"/>
              <a:t>15/11/2012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0D4F9-0B60-4965-9639-23969ACA57C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8850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12thcrimecongress.files.wordpress.com/2010/04/haiti-prison-entrance-jan2010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6864" cy="5256584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6525344"/>
            <a:ext cx="4176464" cy="1752600"/>
          </a:xfrm>
        </p:spPr>
        <p:txBody>
          <a:bodyPr>
            <a:normAutofit/>
          </a:bodyPr>
          <a:lstStyle/>
          <a:p>
            <a:r>
              <a:rPr lang="en-IE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obo Std" pitchFamily="50" charset="0"/>
              </a:rPr>
              <a:t>By Sarah Marnane and Lydia Morgan</a:t>
            </a:r>
            <a:endParaRPr lang="en-IE" sz="1800" dirty="0">
              <a:solidFill>
                <a:schemeClr val="bg1">
                  <a:lumMod val="95000"/>
                  <a:lumOff val="5000"/>
                </a:schemeClr>
              </a:solidFill>
              <a:latin typeface="Hobo Std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821017"/>
            <a:ext cx="8784976" cy="4708981"/>
          </a:xfrm>
          <a:prstGeom prst="rect">
            <a:avLst/>
          </a:prstGeom>
          <a:noFill/>
          <a:effectLst>
            <a:softEdge rad="127000"/>
          </a:effectLst>
          <a:scene3d>
            <a:camera prst="perspectiveContrastingLeftFacing">
              <a:rot lat="623785" lon="2636332" rev="21204000"/>
            </a:camera>
            <a:lightRig rig="threePt" dir="t"/>
          </a:scene3d>
          <a:sp3d/>
        </p:spPr>
        <p:txBody>
          <a:bodyPr wrap="square" lIns="91440" tIns="45720" rIns="91440" bIns="45720">
            <a:spAutoFit/>
            <a:scene3d>
              <a:camera prst="perspectiveContrastingLeftFacing">
                <a:rot lat="623785" lon="2636332" rev="21594000"/>
              </a:camera>
              <a:lightRig rig="threePt" dir="t"/>
            </a:scene3d>
          </a:bodyPr>
          <a:lstStyle/>
          <a:p>
            <a:pPr algn="ctr"/>
            <a:r>
              <a:rPr lang="en-US" sz="15000" b="1" cap="all" dirty="0" smtClean="0">
                <a:ln w="9000" cmpd="dbl">
                  <a:solidFill>
                    <a:schemeClr val="bg1"/>
                  </a:solidFill>
                  <a:prstDash val="sysDot"/>
                  <a:bevel/>
                </a:ln>
                <a:solidFill>
                  <a:schemeClr val="bg1"/>
                </a:solidFill>
                <a:effectLst>
                  <a:glow rad="850900">
                    <a:schemeClr val="tx1">
                      <a:lumMod val="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  <a:reflection blurRad="12700" stA="28000" endPos="45000" dist="1000" dir="5400000" sy="-100000" algn="bl" rotWithShape="0"/>
                </a:effectLst>
              </a:rPr>
              <a:t>Crime in Haiti</a:t>
            </a:r>
            <a:endParaRPr lang="en-US" sz="15000" b="1" cap="all" dirty="0">
              <a:ln w="9000" cmpd="dbl">
                <a:solidFill>
                  <a:schemeClr val="bg1"/>
                </a:solidFill>
                <a:prstDash val="sysDot"/>
                <a:bevel/>
              </a:ln>
              <a:solidFill>
                <a:schemeClr val="bg1"/>
              </a:solidFill>
              <a:effectLst>
                <a:glow rad="850900">
                  <a:schemeClr val="tx1">
                    <a:lumMod val="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4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They are mostly ran by gang members who have escaped from jail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These members steal from, hurt, and </a:t>
            </a:r>
            <a:r>
              <a:rPr lang="en-US" dirty="0" err="1" smtClean="0">
                <a:solidFill>
                  <a:schemeClr val="bg1"/>
                </a:solidFill>
              </a:rPr>
              <a:t>terrorise</a:t>
            </a:r>
            <a:r>
              <a:rPr lang="en-US" dirty="0" smtClean="0">
                <a:solidFill>
                  <a:schemeClr val="bg1"/>
                </a:solidFill>
              </a:rPr>
              <a:t> the people living in the camps and overcharge them for staying in these poorly run camps.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Sexual Abuse in the camps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 times more women have become pregnant in the camps than before the earthquake.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14%</a:t>
            </a:r>
            <a:r>
              <a:rPr lang="en-US" dirty="0">
                <a:solidFill>
                  <a:schemeClr val="bg1"/>
                </a:solidFill>
              </a:rPr>
              <a:t> of </a:t>
            </a:r>
            <a:r>
              <a:rPr lang="en-US" dirty="0" smtClean="0">
                <a:solidFill>
                  <a:schemeClr val="bg1"/>
                </a:solidFill>
              </a:rPr>
              <a:t>respondents who took a surve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 reported </a:t>
            </a:r>
            <a:r>
              <a:rPr lang="en-US" dirty="0">
                <a:solidFill>
                  <a:schemeClr val="bg1"/>
                </a:solidFill>
              </a:rPr>
              <a:t>that one or more members of their household had been victimized by rape or unwanted touching since the 2010 </a:t>
            </a:r>
            <a:r>
              <a:rPr lang="en-US" dirty="0" smtClean="0">
                <a:solidFill>
                  <a:schemeClr val="bg1"/>
                </a:solidFill>
              </a:rPr>
              <a:t>earthquake.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9%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reported </a:t>
            </a:r>
            <a:r>
              <a:rPr lang="en-US" dirty="0">
                <a:solidFill>
                  <a:schemeClr val="bg1"/>
                </a:solidFill>
              </a:rPr>
              <a:t>that they or a member of their household had experienced rape or forced sex since the earthquake; and </a:t>
            </a:r>
            <a:r>
              <a:rPr lang="en-US" dirty="0" smtClean="0">
                <a:solidFill>
                  <a:schemeClr val="bg1"/>
                </a:solidFill>
              </a:rPr>
              <a:t>8% </a:t>
            </a:r>
            <a:r>
              <a:rPr lang="en-US" dirty="0">
                <a:solidFill>
                  <a:schemeClr val="bg1"/>
                </a:solidFill>
              </a:rPr>
              <a:t>reporting that they had experienced some other form of unwanted touching or sexual harassment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715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33569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More than 250 cases of rape in several camps were reported in the first 150 days after the earthquake.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majority of these rape cases were gang rapes.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43% were against woman and girls under the age of 20.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Although, Victims ranged from 1 to 84 years old.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71032" cy="323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0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498178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SWAT Team capturing escaped criminals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aitian SWAT team captures escaped prison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328592" cy="3256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2514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SWAT teams tried to track down escaped criminals and bring them back into custody.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5100 </a:t>
            </a:r>
            <a:r>
              <a:rPr lang="en-US" sz="3200" dirty="0">
                <a:solidFill>
                  <a:schemeClr val="bg1"/>
                </a:solidFill>
              </a:rPr>
              <a:t>prisoners escaped and so far about 36 of them have been captured.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503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aitian SWAT team captures escaped priso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2040"/>
            <a:ext cx="8462352" cy="563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763688" y="188640"/>
            <a:ext cx="2951187" cy="129614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kton Pro Ext" pitchFamily="34" charset="0"/>
              </a:rPr>
              <a:t>Did YOU know...?!</a:t>
            </a:r>
            <a:endParaRPr lang="en-IE" dirty="0">
              <a:solidFill>
                <a:schemeClr val="bg1">
                  <a:lumMod val="95000"/>
                  <a:lumOff val="5000"/>
                </a:schemeClr>
              </a:solidFill>
              <a:latin typeface="Tekton Pro Ex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Earthquake reached 7.0 on the Richter Scale on the 12/1/2010</a:t>
            </a:r>
          </a:p>
          <a:p>
            <a:r>
              <a:rPr lang="en-I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At least 52 aftershocks occurred.</a:t>
            </a:r>
          </a:p>
          <a:p>
            <a:r>
              <a:rPr lang="en-I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million people were affected.</a:t>
            </a:r>
          </a:p>
          <a:p>
            <a:r>
              <a:rPr lang="en-I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316,000 people died. 300,000 were injured. 1 million were left homeless.</a:t>
            </a:r>
            <a:endParaRPr lang="en-IE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ts1.mm.bing.net/th?id=I.4958145308985084&amp;pid=1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36" y="4812744"/>
            <a:ext cx="3272500" cy="183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" y="17904"/>
            <a:ext cx="9083556" cy="6840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29317"/>
            <a:ext cx="10009112" cy="4434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763980"/>
            <a:ext cx="4932040" cy="3291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03390"/>
            <a:ext cx="5040560" cy="3783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3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Haiti Prison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12thcrimecongress.files.wordpress.com/2010/04/haiti-prison-entrance-jan2010.jp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6" y="4089137"/>
            <a:ext cx="3657843" cy="265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1736" y="1268760"/>
            <a:ext cx="8641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bg1"/>
                </a:solidFill>
              </a:rPr>
              <a:t>More than 5000 prisoners escaped in the whole country.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The </a:t>
            </a:r>
            <a:r>
              <a:rPr lang="en-IE" sz="2400" dirty="0" smtClean="0">
                <a:solidFill>
                  <a:schemeClr val="bg1"/>
                </a:solidFill>
              </a:rPr>
              <a:t>national Penitentiary prison </a:t>
            </a:r>
            <a:r>
              <a:rPr lang="en-IE" sz="2400" dirty="0">
                <a:solidFill>
                  <a:schemeClr val="bg1"/>
                </a:solidFill>
              </a:rPr>
              <a:t>built for 800 held </a:t>
            </a:r>
            <a:r>
              <a:rPr lang="en-IE" sz="2400" dirty="0" smtClean="0">
                <a:solidFill>
                  <a:schemeClr val="bg1"/>
                </a:solidFill>
              </a:rPr>
              <a:t>4,125 </a:t>
            </a:r>
            <a:r>
              <a:rPr lang="en-IE" sz="2400" dirty="0">
                <a:solidFill>
                  <a:schemeClr val="bg1"/>
                </a:solidFill>
              </a:rPr>
              <a:t>at the time of the </a:t>
            </a:r>
            <a:r>
              <a:rPr lang="en-IE" sz="2400" dirty="0" smtClean="0">
                <a:solidFill>
                  <a:schemeClr val="bg1"/>
                </a:solidFill>
              </a:rPr>
              <a:t>earthquake and they all escaped.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bg1"/>
                </a:solidFill>
              </a:rPr>
              <a:t>In Haiti’s Les Cayes prison, 14 prison guards and police men were charged with murder of escaped prisoners.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>
              <a:solidFill>
                <a:schemeClr val="bg1"/>
              </a:solidFill>
            </a:endParaRPr>
          </a:p>
          <a:p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6971" y="4130273"/>
            <a:ext cx="4932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bg1"/>
                </a:solidFill>
              </a:rPr>
              <a:t>Many criminals who escaped were American and deported to Haiti Jail as the American prisons were full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bg1"/>
                </a:solidFill>
              </a:rPr>
              <a:t>9 out of 10 prisoners in the jail had never been convicted of any crime.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4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470025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Haitian Prison Conditions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324528" cy="573325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The jails were so overcrowded that the </a:t>
            </a:r>
            <a:r>
              <a:rPr lang="en-IE" sz="2400" dirty="0" smtClean="0">
                <a:solidFill>
                  <a:schemeClr val="bg1"/>
                </a:solidFill>
              </a:rPr>
              <a:t>junior prisoners </a:t>
            </a:r>
            <a:r>
              <a:rPr lang="en-IE" sz="2400" dirty="0">
                <a:solidFill>
                  <a:schemeClr val="bg1"/>
                </a:solidFill>
              </a:rPr>
              <a:t>had to attempt sleeping standing up in temperatures reaching up to 105</a:t>
            </a:r>
            <a:r>
              <a:rPr lang="en-IE" sz="2400" dirty="0" smtClean="0">
                <a:solidFill>
                  <a:schemeClr val="bg1"/>
                </a:solidFill>
              </a:rPr>
              <a:t>°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IE" sz="2400" dirty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bg1"/>
                </a:solidFill>
              </a:rPr>
              <a:t>The junior prisoners legs started to swell up after a few days and became extremely sore.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IE" sz="24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bg1"/>
                </a:solidFill>
              </a:rPr>
              <a:t>The food is filled with baking powder to bulk it up and this goes off almost immediately.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IE" sz="2400" dirty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bg1"/>
                </a:solidFill>
              </a:rPr>
              <a:t>Prisoners who protest against these conditions are punished by being sent to a cage under a concrete staircase. It is too low to stand up and not long enough to lie down. 15 prisoners at a time are forced to stay in these conditions for up to a month with no toilet facilities. EW!</a:t>
            </a:r>
            <a:endParaRPr lang="en-IE" sz="2400" dirty="0">
              <a:solidFill>
                <a:schemeClr val="bg1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75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Wilberle Vereus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chemeClr val="bg1"/>
                </a:solidFill>
              </a:rPr>
              <a:t>Wilberle is an </a:t>
            </a:r>
            <a:r>
              <a:rPr lang="en-IE" sz="2400" dirty="0">
                <a:solidFill>
                  <a:schemeClr val="bg1"/>
                </a:solidFill>
              </a:rPr>
              <a:t>A</a:t>
            </a:r>
            <a:r>
              <a:rPr lang="en-IE" sz="2400" dirty="0" smtClean="0">
                <a:solidFill>
                  <a:schemeClr val="bg1"/>
                </a:solidFill>
              </a:rPr>
              <a:t>merican citizen deported to the </a:t>
            </a:r>
            <a:r>
              <a:rPr lang="en-IE" sz="2400" dirty="0">
                <a:solidFill>
                  <a:schemeClr val="bg1"/>
                </a:solidFill>
              </a:rPr>
              <a:t>Petionville jail above </a:t>
            </a:r>
            <a:r>
              <a:rPr lang="en-IE" sz="2400" dirty="0" smtClean="0">
                <a:solidFill>
                  <a:schemeClr val="bg1"/>
                </a:solidFill>
              </a:rPr>
              <a:t>Port-au-Prince. He is 22 years old . When he was 2 he fled Haiti on a boat with his family, but was sent back even though he became a legal resident. </a:t>
            </a:r>
          </a:p>
          <a:p>
            <a:endParaRPr lang="en-IE" sz="2400" dirty="0" smtClean="0">
              <a:solidFill>
                <a:schemeClr val="bg1"/>
              </a:solidFill>
            </a:endParaRPr>
          </a:p>
          <a:p>
            <a:r>
              <a:rPr lang="en-IE" sz="2400" dirty="0" smtClean="0">
                <a:solidFill>
                  <a:schemeClr val="bg1"/>
                </a:solidFill>
              </a:rPr>
              <a:t>He committed no crime in Haiti.</a:t>
            </a:r>
          </a:p>
          <a:p>
            <a:endParaRPr lang="en-IE" sz="2400" dirty="0" smtClean="0">
              <a:solidFill>
                <a:schemeClr val="bg1"/>
              </a:solidFill>
            </a:endParaRPr>
          </a:p>
          <a:p>
            <a:r>
              <a:rPr lang="en-IE" sz="2400" dirty="0" smtClean="0">
                <a:solidFill>
                  <a:schemeClr val="bg1"/>
                </a:solidFill>
              </a:rPr>
              <a:t>The U.S sent back 250 Haitians, knowing  that half would be sent to jail for no reason.</a:t>
            </a:r>
          </a:p>
          <a:p>
            <a:endParaRPr lang="en-IE" sz="2400" dirty="0" smtClean="0">
              <a:solidFill>
                <a:schemeClr val="bg1"/>
              </a:solidFill>
            </a:endParaRPr>
          </a:p>
          <a:p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990971"/>
            <a:ext cx="7787208" cy="436910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IDP Camps (Internally Displaced Person)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9426"/>
            <a:ext cx="8208912" cy="550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3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IDP camps were set up to house people who’s homes were destroyed in the earthquake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1.5 million people have been forced to live in these camps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They have very bad living conditions and some camps don’t even have running water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251</TotalTime>
  <Words>527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Did YOU know...?!</vt:lpstr>
      <vt:lpstr>PowerPoint Presentation</vt:lpstr>
      <vt:lpstr>PowerPoint Presentation</vt:lpstr>
      <vt:lpstr>Haiti Prison</vt:lpstr>
      <vt:lpstr>Haitian Prison Conditions</vt:lpstr>
      <vt:lpstr>Wilberle Vereus</vt:lpstr>
      <vt:lpstr>IDP Camps (Internally Displaced Person)  </vt:lpstr>
      <vt:lpstr>PowerPoint Presentation</vt:lpstr>
      <vt:lpstr>PowerPoint Presentation</vt:lpstr>
      <vt:lpstr>Sexual Abuse in the camps</vt:lpstr>
      <vt:lpstr>PowerPoint Presentation</vt:lpstr>
      <vt:lpstr>SWAT Team capturing escaped criminals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Morgan</dc:creator>
  <cp:lastModifiedBy>Lydia Morgan</cp:lastModifiedBy>
  <cp:revision>27</cp:revision>
  <dcterms:created xsi:type="dcterms:W3CDTF">2012-09-19T10:42:22Z</dcterms:created>
  <dcterms:modified xsi:type="dcterms:W3CDTF">2012-11-15T10:20:16Z</dcterms:modified>
</cp:coreProperties>
</file>