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9" r:id="rId4"/>
    <p:sldId id="258" r:id="rId5"/>
    <p:sldId id="260" r:id="rId6"/>
    <p:sldId id="261" r:id="rId7"/>
    <p:sldId id="262" r:id="rId8"/>
    <p:sldId id="263" r:id="rId9"/>
    <p:sldId id="265"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29" autoAdjust="0"/>
    <p:restoredTop sz="94660"/>
  </p:normalViewPr>
  <p:slideViewPr>
    <p:cSldViewPr>
      <p:cViewPr varScale="1">
        <p:scale>
          <a:sx n="62" d="100"/>
          <a:sy n="62" d="100"/>
        </p:scale>
        <p:origin x="-143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5FA5641-D376-4048-B14E-1001C99B5B95}" type="datetimeFigureOut">
              <a:rPr lang="en-US" smtClean="0"/>
              <a:t>11/7/2012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852F2D-FA2F-4279-A2F2-31EC8B189C3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FA5641-D376-4048-B14E-1001C99B5B95}" type="datetimeFigureOut">
              <a:rPr lang="en-US" smtClean="0"/>
              <a:t>11/7/2012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852F2D-FA2F-4279-A2F2-31EC8B189C3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5FA5641-D376-4048-B14E-1001C99B5B95}" type="datetimeFigureOut">
              <a:rPr lang="en-US" smtClean="0"/>
              <a:t>11/7/2012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852F2D-FA2F-4279-A2F2-31EC8B189C33}"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1"/>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FA5641-D376-4048-B14E-1001C99B5B95}" type="datetimeFigureOut">
              <a:rPr lang="en-US" smtClean="0"/>
              <a:t>11/7/2012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852F2D-FA2F-4279-A2F2-31EC8B189C33}"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9"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9" y="4087563"/>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5"/>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6"/>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6" y="1437449"/>
            <a:ext cx="6417735"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FA5641-D376-4048-B14E-1001C99B5B95}" type="datetimeFigureOut">
              <a:rPr lang="en-US" smtClean="0"/>
              <a:t>11/7/2012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852F2D-FA2F-4279-A2F2-31EC8B189C3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A5FA5641-D376-4048-B14E-1001C99B5B95}" type="datetimeFigureOut">
              <a:rPr lang="en-US" smtClean="0"/>
              <a:t>11/7/2012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852F2D-FA2F-4279-A2F2-31EC8B189C33}"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4" y="3429001"/>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1"/>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5FA5641-D376-4048-B14E-1001C99B5B95}" type="datetimeFigureOut">
              <a:rPr lang="en-US" smtClean="0"/>
              <a:t>11/7/2012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852F2D-FA2F-4279-A2F2-31EC8B189C3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5FA5641-D376-4048-B14E-1001C99B5B95}" type="datetimeFigureOut">
              <a:rPr lang="en-US" smtClean="0"/>
              <a:t>11/7/2012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852F2D-FA2F-4279-A2F2-31EC8B189C3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2"/>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A5FA5641-D376-4048-B14E-1001C99B5B95}" type="datetimeFigureOut">
              <a:rPr lang="en-US" smtClean="0"/>
              <a:t>11/7/2012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852F2D-FA2F-4279-A2F2-31EC8B189C3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5FA5641-D376-4048-B14E-1001C99B5B95}" type="datetimeFigureOut">
              <a:rPr lang="en-US" smtClean="0"/>
              <a:t>11/7/2012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852F2D-FA2F-4279-A2F2-31EC8B189C33}" type="slidenum">
              <a:rPr lang="en-US" smtClean="0"/>
              <a:t>‹#›</a:t>
            </a:fld>
            <a:endParaRPr lang="en-US"/>
          </a:p>
        </p:txBody>
      </p:sp>
      <p:sp>
        <p:nvSpPr>
          <p:cNvPr id="4" name="Text Placeholder 3"/>
          <p:cNvSpPr>
            <a:spLocks noGrp="1"/>
          </p:cNvSpPr>
          <p:nvPr>
            <p:ph type="body" sz="half" idx="2"/>
          </p:nvPr>
        </p:nvSpPr>
        <p:spPr>
          <a:xfrm>
            <a:off x="914400" y="3581401"/>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3"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6"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4"/>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FA5641-D376-4048-B14E-1001C99B5B95}" type="datetimeFigureOut">
              <a:rPr lang="en-US" smtClean="0"/>
              <a:t>11/7/2012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852F2D-FA2F-4279-A2F2-31EC8B189C33}"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30"/>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5"/>
            <a:ext cx="3786691" cy="365125"/>
          </a:xfrm>
          <a:prstGeom prst="rect">
            <a:avLst/>
          </a:prstGeom>
        </p:spPr>
        <p:txBody>
          <a:bodyPr vert="horz" lIns="91440" tIns="45720" rIns="91440" bIns="45720" rtlCol="0" anchor="ctr"/>
          <a:lstStyle>
            <a:lvl1pPr algn="r">
              <a:defRPr sz="1000">
                <a:solidFill>
                  <a:schemeClr val="tx2"/>
                </a:solidFill>
              </a:defRPr>
            </a:lvl1pPr>
          </a:lstStyle>
          <a:p>
            <a:fld id="{A5FA5641-D376-4048-B14E-1001C99B5B95}" type="datetimeFigureOut">
              <a:rPr lang="en-US" smtClean="0"/>
              <a:t>11/7/2012</a:t>
            </a:fld>
            <a:endParaRPr lang="en-US"/>
          </a:p>
        </p:txBody>
      </p:sp>
      <p:sp>
        <p:nvSpPr>
          <p:cNvPr id="5" name="Footer Placeholder 4"/>
          <p:cNvSpPr>
            <a:spLocks noGrp="1"/>
          </p:cNvSpPr>
          <p:nvPr>
            <p:ph type="ftr" sz="quarter" idx="3"/>
          </p:nvPr>
        </p:nvSpPr>
        <p:spPr>
          <a:xfrm>
            <a:off x="193639" y="6250165"/>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4"/>
            <a:ext cx="1161827" cy="365125"/>
          </a:xfrm>
          <a:prstGeom prst="rect">
            <a:avLst/>
          </a:prstGeom>
        </p:spPr>
        <p:txBody>
          <a:bodyPr vert="horz" lIns="91440" tIns="45720" rIns="91440" bIns="45720" rtlCol="0" anchor="ctr"/>
          <a:lstStyle>
            <a:lvl1pPr algn="ctr">
              <a:defRPr sz="1000">
                <a:solidFill>
                  <a:schemeClr val="tx2"/>
                </a:solidFill>
              </a:defRPr>
            </a:lvl1pPr>
          </a:lstStyle>
          <a:p>
            <a:fld id="{DA852F2D-FA2F-4279-A2F2-31EC8B189C33}" type="slidenum">
              <a:rPr lang="en-US" smtClean="0"/>
              <a:t>‹#›</a:t>
            </a:fld>
            <a:endParaRPr lang="en-US"/>
          </a:p>
        </p:txBody>
      </p:sp>
      <p:sp>
        <p:nvSpPr>
          <p:cNvPr id="3" name="Text Placeholder 2"/>
          <p:cNvSpPr>
            <a:spLocks noGrp="1"/>
          </p:cNvSpPr>
          <p:nvPr>
            <p:ph type="body" idx="1"/>
          </p:nvPr>
        </p:nvSpPr>
        <p:spPr>
          <a:xfrm>
            <a:off x="872068"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hyperlink" Target="http://youtu.be/B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youtube.com/watch?v=wNNTcHq5Tzk"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600" dirty="0" smtClean="0"/>
              <a:t>World Trade Centre</a:t>
            </a:r>
            <a:endParaRPr lang="en-US" sz="6600" dirty="0"/>
          </a:p>
        </p:txBody>
      </p:sp>
      <p:sp>
        <p:nvSpPr>
          <p:cNvPr id="3" name="Subtitle 2"/>
          <p:cNvSpPr>
            <a:spLocks noGrp="1"/>
          </p:cNvSpPr>
          <p:nvPr>
            <p:ph type="subTitle" idx="1"/>
          </p:nvPr>
        </p:nvSpPr>
        <p:spPr/>
        <p:txBody>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2" y="3468914"/>
            <a:ext cx="2123327" cy="29996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3879777"/>
            <a:ext cx="2819400" cy="20848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170739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2133600"/>
            <a:ext cx="2666999" cy="369332"/>
          </a:xfrm>
          <a:prstGeom prst="rect">
            <a:avLst/>
          </a:prstGeom>
        </p:spPr>
        <p:txBody>
          <a:bodyPr wrap="square">
            <a:spAutoFit/>
          </a:bodyPr>
          <a:lstStyle/>
          <a:p>
            <a:pPr lvl="0"/>
            <a:r>
              <a:rPr lang="en-US" b="1" dirty="0">
                <a:solidFill>
                  <a:prstClr val="black"/>
                </a:solidFill>
              </a:rPr>
              <a:t>25th Hour</a:t>
            </a:r>
            <a:endParaRPr lang="en-US" dirty="0">
              <a:solidFill>
                <a:prstClr val="black"/>
              </a:solidFill>
            </a:endParaRPr>
          </a:p>
        </p:txBody>
      </p:sp>
      <p:sp>
        <p:nvSpPr>
          <p:cNvPr id="4" name="Rectangle 3"/>
          <p:cNvSpPr/>
          <p:nvPr/>
        </p:nvSpPr>
        <p:spPr>
          <a:xfrm>
            <a:off x="4000368" y="2819400"/>
            <a:ext cx="1867031" cy="369332"/>
          </a:xfrm>
          <a:prstGeom prst="rect">
            <a:avLst/>
          </a:prstGeom>
        </p:spPr>
        <p:txBody>
          <a:bodyPr wrap="square">
            <a:spAutoFit/>
          </a:bodyPr>
          <a:lstStyle/>
          <a:p>
            <a:r>
              <a:rPr lang="en-US" b="1" dirty="0"/>
              <a:t>The Siege</a:t>
            </a:r>
            <a:endParaRPr lang="en-US" dirty="0"/>
          </a:p>
        </p:txBody>
      </p:sp>
      <p:sp>
        <p:nvSpPr>
          <p:cNvPr id="6" name="Rectangle 5"/>
          <p:cNvSpPr/>
          <p:nvPr/>
        </p:nvSpPr>
        <p:spPr>
          <a:xfrm>
            <a:off x="4933884" y="4191000"/>
            <a:ext cx="3743618" cy="369332"/>
          </a:xfrm>
          <a:prstGeom prst="rect">
            <a:avLst/>
          </a:prstGeom>
        </p:spPr>
        <p:txBody>
          <a:bodyPr wrap="square">
            <a:spAutoFit/>
          </a:bodyPr>
          <a:lstStyle/>
          <a:p>
            <a:pPr lvl="0"/>
            <a:r>
              <a:rPr lang="en-US" b="1" dirty="0">
                <a:solidFill>
                  <a:prstClr val="black"/>
                </a:solidFill>
              </a:rPr>
              <a:t>World Trade Center</a:t>
            </a:r>
            <a:endParaRPr lang="en-US" dirty="0">
              <a:solidFill>
                <a:prstClr val="black"/>
              </a:solidFill>
            </a:endParaRPr>
          </a:p>
        </p:txBody>
      </p:sp>
      <p:sp>
        <p:nvSpPr>
          <p:cNvPr id="8" name="Title 7"/>
          <p:cNvSpPr>
            <a:spLocks noGrp="1"/>
          </p:cNvSpPr>
          <p:nvPr>
            <p:ph type="title"/>
          </p:nvPr>
        </p:nvSpPr>
        <p:spPr/>
        <p:txBody>
          <a:bodyPr/>
          <a:lstStyle/>
          <a:p>
            <a:r>
              <a:rPr lang="en-US" dirty="0" smtClean="0"/>
              <a:t>Movies about 911</a:t>
            </a:r>
            <a:endParaRPr lang="en-US" dirty="0"/>
          </a:p>
        </p:txBody>
      </p:sp>
      <p:sp>
        <p:nvSpPr>
          <p:cNvPr id="11" name="Rectangle 10"/>
          <p:cNvSpPr/>
          <p:nvPr/>
        </p:nvSpPr>
        <p:spPr>
          <a:xfrm>
            <a:off x="2429922" y="3595172"/>
            <a:ext cx="1130438" cy="369332"/>
          </a:xfrm>
          <a:prstGeom prst="rect">
            <a:avLst/>
          </a:prstGeom>
        </p:spPr>
        <p:txBody>
          <a:bodyPr wrap="none">
            <a:spAutoFit/>
          </a:bodyPr>
          <a:lstStyle/>
          <a:p>
            <a:r>
              <a:rPr lang="en-US" b="1" dirty="0">
                <a:solidFill>
                  <a:prstClr val="black"/>
                </a:solidFill>
              </a:rPr>
              <a:t>United </a:t>
            </a:r>
            <a:r>
              <a:rPr lang="en-US" b="1" dirty="0" smtClean="0">
                <a:solidFill>
                  <a:prstClr val="black"/>
                </a:solidFill>
              </a:rPr>
              <a:t>93</a:t>
            </a:r>
            <a:endParaRPr lang="en-US" dirty="0"/>
          </a:p>
        </p:txBody>
      </p:sp>
    </p:spTree>
    <p:extLst>
      <p:ext uri="{BB962C8B-B14F-4D97-AF65-F5344CB8AC3E}">
        <p14:creationId xmlns:p14="http://schemas.microsoft.com/office/powerpoint/2010/main" val="32086237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dirty="0"/>
          </a:p>
        </p:txBody>
      </p:sp>
      <p:sp>
        <p:nvSpPr>
          <p:cNvPr id="4" name="Content Placeholder 3"/>
          <p:cNvSpPr>
            <a:spLocks noGrp="1"/>
          </p:cNvSpPr>
          <p:nvPr>
            <p:ph idx="1"/>
          </p:nvPr>
        </p:nvSpPr>
        <p:spPr/>
        <p:txBody>
          <a:bodyPr/>
          <a:lstStyle/>
          <a:p>
            <a:r>
              <a:rPr lang="en-US" dirty="0">
                <a:hlinkClick r:id="rId2"/>
              </a:rPr>
              <a:t>http://</a:t>
            </a:r>
            <a:r>
              <a:rPr lang="en-US" dirty="0" smtClean="0">
                <a:hlinkClick r:id="rId2"/>
              </a:rPr>
              <a:t>youtu.be/BX</a:t>
            </a:r>
            <a:r>
              <a:rPr lang="en-US" dirty="0" smtClean="0"/>
              <a:t> go to 35 </a:t>
            </a:r>
            <a:r>
              <a:rPr lang="en-US" dirty="0" err="1" smtClean="0"/>
              <a:t>secounds</a:t>
            </a:r>
            <a:r>
              <a:rPr lang="en-US" dirty="0" smtClean="0"/>
              <a:t> </a:t>
            </a:r>
            <a:r>
              <a:rPr lang="en-US" dirty="0" smtClean="0">
                <a:sym typeface="Wingdings" pitchFamily="2" charset="2"/>
              </a:rPr>
              <a:t> </a:t>
            </a:r>
            <a:endParaRPr lang="en-US" dirty="0"/>
          </a:p>
        </p:txBody>
      </p:sp>
    </p:spTree>
    <p:extLst>
      <p:ext uri="{BB962C8B-B14F-4D97-AF65-F5344CB8AC3E}">
        <p14:creationId xmlns:p14="http://schemas.microsoft.com/office/powerpoint/2010/main" val="1155030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Font typeface="Wingdings" pitchFamily="2" charset="2"/>
              <a:buChar char="v"/>
            </a:pPr>
            <a:r>
              <a:rPr lang="en-US" dirty="0" smtClean="0">
                <a:solidFill>
                  <a:schemeClr val="tx1"/>
                </a:solidFill>
                <a:cs typeface="Aharoni" pitchFamily="2" charset="-79"/>
              </a:rPr>
              <a:t>The September</a:t>
            </a:r>
            <a:r>
              <a:rPr lang="en-US" sz="3200" dirty="0" smtClean="0">
                <a:solidFill>
                  <a:schemeClr val="tx1"/>
                </a:solidFill>
                <a:cs typeface="Aharoni" pitchFamily="2" charset="-79"/>
              </a:rPr>
              <a:t> 11</a:t>
            </a:r>
            <a:r>
              <a:rPr lang="en-US" sz="3200" baseline="30000" dirty="0" smtClean="0">
                <a:solidFill>
                  <a:schemeClr val="tx1"/>
                </a:solidFill>
                <a:cs typeface="Aharoni" pitchFamily="2" charset="-79"/>
              </a:rPr>
              <a:t>th</a:t>
            </a:r>
            <a:r>
              <a:rPr lang="en-US" sz="3200" dirty="0" smtClean="0">
                <a:solidFill>
                  <a:schemeClr val="tx1"/>
                </a:solidFill>
                <a:cs typeface="Aharoni" pitchFamily="2" charset="-79"/>
              </a:rPr>
              <a:t> </a:t>
            </a:r>
            <a:r>
              <a:rPr lang="en-US" dirty="0" smtClean="0">
                <a:solidFill>
                  <a:schemeClr val="tx1"/>
                </a:solidFill>
                <a:cs typeface="Aharoni" pitchFamily="2" charset="-79"/>
              </a:rPr>
              <a:t>attacks also referred to the </a:t>
            </a:r>
            <a:r>
              <a:rPr lang="en-US" sz="3200" dirty="0" smtClean="0">
                <a:solidFill>
                  <a:schemeClr val="tx1"/>
                </a:solidFill>
                <a:cs typeface="Aharoni" pitchFamily="2" charset="-79"/>
              </a:rPr>
              <a:t>9/11</a:t>
            </a:r>
            <a:r>
              <a:rPr lang="en-US" dirty="0" smtClean="0">
                <a:solidFill>
                  <a:schemeClr val="tx1"/>
                </a:solidFill>
                <a:cs typeface="Aharoni" pitchFamily="2" charset="-79"/>
              </a:rPr>
              <a:t> were a series of four coordinated suicide attacks upon the United States in New York City. The hijackers intentionally flew two planes into the North and </a:t>
            </a:r>
            <a:r>
              <a:rPr lang="en-US" dirty="0">
                <a:solidFill>
                  <a:schemeClr val="tx1"/>
                </a:solidFill>
                <a:cs typeface="Aharoni" pitchFamily="2" charset="-79"/>
              </a:rPr>
              <a:t>S</a:t>
            </a:r>
            <a:r>
              <a:rPr lang="en-US" dirty="0" smtClean="0">
                <a:solidFill>
                  <a:schemeClr val="tx1"/>
                </a:solidFill>
                <a:cs typeface="Aharoni" pitchFamily="2" charset="-79"/>
              </a:rPr>
              <a:t>outh towers of the World Trade Centre. Both towers collapsed in less than two hours. Nearly</a:t>
            </a:r>
            <a:r>
              <a:rPr lang="en-US" sz="3200" dirty="0" smtClean="0">
                <a:solidFill>
                  <a:schemeClr val="tx1"/>
                </a:solidFill>
                <a:cs typeface="Aharoni" pitchFamily="2" charset="-79"/>
              </a:rPr>
              <a:t> 3,000 </a:t>
            </a:r>
            <a:r>
              <a:rPr lang="en-US" dirty="0" smtClean="0">
                <a:solidFill>
                  <a:schemeClr val="tx1"/>
                </a:solidFill>
                <a:cs typeface="Aharoni" pitchFamily="2" charset="-79"/>
              </a:rPr>
              <a:t>people died in the attacks including all</a:t>
            </a:r>
            <a:r>
              <a:rPr lang="en-US" sz="3200" dirty="0" smtClean="0">
                <a:solidFill>
                  <a:schemeClr val="tx1"/>
                </a:solidFill>
                <a:cs typeface="Aharoni" pitchFamily="2" charset="-79"/>
              </a:rPr>
              <a:t> 227 </a:t>
            </a:r>
            <a:r>
              <a:rPr lang="en-US" dirty="0" smtClean="0">
                <a:solidFill>
                  <a:schemeClr val="tx1"/>
                </a:solidFill>
                <a:cs typeface="Aharoni" pitchFamily="2" charset="-79"/>
              </a:rPr>
              <a:t>civilians and</a:t>
            </a:r>
            <a:r>
              <a:rPr lang="en-US" sz="2800" dirty="0" smtClean="0">
                <a:solidFill>
                  <a:schemeClr val="tx1"/>
                </a:solidFill>
                <a:cs typeface="Aharoni" pitchFamily="2" charset="-79"/>
              </a:rPr>
              <a:t> </a:t>
            </a:r>
            <a:r>
              <a:rPr lang="en-US" sz="3200" dirty="0" smtClean="0">
                <a:solidFill>
                  <a:schemeClr val="tx1"/>
                </a:solidFill>
                <a:cs typeface="Aharoni" pitchFamily="2" charset="-79"/>
              </a:rPr>
              <a:t>19 </a:t>
            </a:r>
            <a:r>
              <a:rPr lang="en-US" dirty="0" smtClean="0">
                <a:solidFill>
                  <a:schemeClr val="tx1"/>
                </a:solidFill>
                <a:cs typeface="Aharoni" pitchFamily="2" charset="-79"/>
              </a:rPr>
              <a:t>hijackers aboard the four planes.</a:t>
            </a:r>
            <a:endParaRPr lang="en-US" dirty="0">
              <a:solidFill>
                <a:schemeClr val="tx1"/>
              </a:solidFill>
              <a:cs typeface="Aharoni" pitchFamily="2" charset="-79"/>
            </a:endParaRPr>
          </a:p>
        </p:txBody>
      </p:sp>
      <p:sp>
        <p:nvSpPr>
          <p:cNvPr id="3" name="Title 2"/>
          <p:cNvSpPr>
            <a:spLocks noGrp="1"/>
          </p:cNvSpPr>
          <p:nvPr>
            <p:ph type="title"/>
          </p:nvPr>
        </p:nvSpPr>
        <p:spPr/>
        <p:txBody>
          <a:bodyPr/>
          <a:lstStyle/>
          <a:p>
            <a:r>
              <a:rPr lang="en-US" dirty="0" smtClean="0"/>
              <a:t>The Attack</a:t>
            </a:r>
            <a:endParaRPr lang="en-US" dirty="0"/>
          </a:p>
        </p:txBody>
      </p:sp>
    </p:spTree>
    <p:extLst>
      <p:ext uri="{BB962C8B-B14F-4D97-AF65-F5344CB8AC3E}">
        <p14:creationId xmlns:p14="http://schemas.microsoft.com/office/powerpoint/2010/main" val="4360990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18580" y="1786304"/>
            <a:ext cx="2580640" cy="1935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90360" y="3886200"/>
            <a:ext cx="2324100" cy="2681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20210" y="1524000"/>
            <a:ext cx="2343150"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5"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1039544"/>
            <a:ext cx="2971800"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6"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4635598"/>
            <a:ext cx="2576341" cy="1932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58342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solidFill>
                  <a:schemeClr val="tx1"/>
                </a:solidFill>
                <a:latin typeface="+mj-lt"/>
              </a:rPr>
              <a:t>Suspicion Quickly fell on Al-Qaeda in 2004 the groups leader, Osama Bin Laden who initially denied involvement claimed responsibility for the attacks.</a:t>
            </a:r>
            <a:endParaRPr lang="en-US" sz="2800" dirty="0">
              <a:solidFill>
                <a:schemeClr val="tx1"/>
              </a:solidFill>
              <a:latin typeface="+mj-lt"/>
            </a:endParaRPr>
          </a:p>
        </p:txBody>
      </p:sp>
      <p:sp>
        <p:nvSpPr>
          <p:cNvPr id="3" name="Title 2"/>
          <p:cNvSpPr>
            <a:spLocks noGrp="1"/>
          </p:cNvSpPr>
          <p:nvPr>
            <p:ph type="title"/>
          </p:nvPr>
        </p:nvSpPr>
        <p:spPr/>
        <p:txBody>
          <a:bodyPr>
            <a:normAutofit fontScale="90000"/>
          </a:bodyPr>
          <a:lstStyle/>
          <a:p>
            <a:r>
              <a:rPr lang="en-US" sz="6000" dirty="0" smtClean="0"/>
              <a:t>Suspicion</a:t>
            </a:r>
            <a:r>
              <a:rPr lang="en-US" dirty="0" smtClean="0"/>
              <a:t/>
            </a:r>
            <a:br>
              <a:rPr lang="en-US" dirty="0" smtClean="0"/>
            </a:br>
            <a:endParaRPr lang="en-US" dirty="0"/>
          </a:p>
        </p:txBody>
      </p:sp>
    </p:spTree>
    <p:extLst>
      <p:ext uri="{BB962C8B-B14F-4D97-AF65-F5344CB8AC3E}">
        <p14:creationId xmlns:p14="http://schemas.microsoft.com/office/powerpoint/2010/main" val="9011707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Wingdings" pitchFamily="2" charset="2"/>
              <a:buChar char="v"/>
            </a:pPr>
            <a:r>
              <a:rPr lang="en-US" dirty="0" smtClean="0"/>
              <a:t>Osama Bin Laden who arranged the attacks denied it at first but then later admitted to it.</a:t>
            </a:r>
          </a:p>
          <a:p>
            <a:pPr>
              <a:buFont typeface="Wingdings" pitchFamily="2" charset="2"/>
              <a:buChar char="v"/>
            </a:pPr>
            <a:r>
              <a:rPr lang="en-US" dirty="0"/>
              <a:t> </a:t>
            </a:r>
            <a:r>
              <a:rPr lang="en-US" dirty="0" smtClean="0"/>
              <a:t>Shortly before the U.S presidential election in 2004 in a taped statement, Bin Laden publicly acknowledged al- </a:t>
            </a:r>
            <a:r>
              <a:rPr lang="en-US" dirty="0" err="1" smtClean="0"/>
              <a:t>Qaedas</a:t>
            </a:r>
            <a:r>
              <a:rPr lang="en-US" dirty="0" smtClean="0"/>
              <a:t> </a:t>
            </a:r>
            <a:r>
              <a:rPr lang="en-US" dirty="0"/>
              <a:t> </a:t>
            </a:r>
            <a:r>
              <a:rPr lang="en-US" dirty="0" smtClean="0"/>
              <a:t>involvement in the attacks. He said the attacks were carried out because `` We are free and want to regain freedom for our nation``.</a:t>
            </a:r>
          </a:p>
          <a:p>
            <a:pPr>
              <a:buFont typeface="Wingdings" pitchFamily="2" charset="2"/>
              <a:buChar char="v"/>
            </a:pPr>
            <a:endParaRPr lang="en-US" dirty="0" smtClean="0"/>
          </a:p>
          <a:p>
            <a:pPr>
              <a:buFont typeface="Wingdings" pitchFamily="2" charset="2"/>
              <a:buChar char="v"/>
            </a:pPr>
            <a:endParaRPr lang="en-US" dirty="0"/>
          </a:p>
        </p:txBody>
      </p:sp>
      <p:sp>
        <p:nvSpPr>
          <p:cNvPr id="3" name="Title 2"/>
          <p:cNvSpPr>
            <a:spLocks noGrp="1"/>
          </p:cNvSpPr>
          <p:nvPr>
            <p:ph type="title"/>
          </p:nvPr>
        </p:nvSpPr>
        <p:spPr/>
        <p:txBody>
          <a:bodyPr/>
          <a:lstStyle/>
          <a:p>
            <a:r>
              <a:rPr lang="en-US" dirty="0" smtClean="0"/>
              <a:t>Osama Bin Laden</a:t>
            </a:r>
            <a:endParaRPr lang="en-US" dirty="0"/>
          </a:p>
        </p:txBody>
      </p:sp>
    </p:spTree>
    <p:extLst>
      <p:ext uri="{BB962C8B-B14F-4D97-AF65-F5344CB8AC3E}">
        <p14:creationId xmlns:p14="http://schemas.microsoft.com/office/powerpoint/2010/main" val="597863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4400" dirty="0" smtClean="0">
                <a:hlinkClick r:id="rId2"/>
              </a:rPr>
              <a:t>http://</a:t>
            </a:r>
            <a:r>
              <a:rPr lang="en-US" sz="4400" dirty="0">
                <a:hlinkClick r:id="rId2"/>
              </a:rPr>
              <a:t>www.youtube.com/watch?v=wNNTcHq5Tzk</a:t>
            </a:r>
            <a:endParaRPr lang="en-US" sz="4400"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7242288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43288" y="2000250"/>
            <a:ext cx="2257425" cy="285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descr="http://ts2.mm.bing.net/th?id=I.4905145487262413&amp;pid=1.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985010"/>
            <a:ext cx="2857500" cy="2562226"/>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ts4.mm.bing.net/th?id=I.4928308217906191&amp;pid=1.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2200" y="1985010"/>
            <a:ext cx="2124075"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37633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ts3.mm.bing.net/th?id=I.4946377148924038&amp;pid=1.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209800"/>
            <a:ext cx="2828925" cy="211455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ts2.mm.bing.net/th?id=I.4738208696041749&amp;pid=1.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2209800"/>
            <a:ext cx="19431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26700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a:t>On September 11, 2001, 19 al-Qaeda terrorists coordinated suicide attacks. They all had the intent of dying in the process of killing others.</a:t>
            </a:r>
          </a:p>
          <a:p>
            <a:r>
              <a:rPr lang="en-US" dirty="0"/>
              <a:t>All 19 coordinators died, crashing two planes into the Twin Towers of the World Trade Center in New York City, another plane into Pentagon in Virginia and the fourth and final plane into a field in Pennsylvania. They killed 2,973 victims in the process.</a:t>
            </a:r>
          </a:p>
          <a:p>
            <a:r>
              <a:rPr lang="en-US" dirty="0"/>
              <a:t>These planes were far from empty. The al-Qaeda terrorists hijacked commercial planes, run by American Airlines and United Airlines. 246 people occupied these four planes, 246 people died on these four planes. The fourth plane was crashed as the result of onboard passengers and flight crew battling with the terrorists in attempt to take </a:t>
            </a:r>
          </a:p>
        </p:txBody>
      </p:sp>
      <p:sp>
        <p:nvSpPr>
          <p:cNvPr id="3" name="Title 2"/>
          <p:cNvSpPr>
            <a:spLocks noGrp="1"/>
          </p:cNvSpPr>
          <p:nvPr>
            <p:ph type="title"/>
          </p:nvPr>
        </p:nvSpPr>
        <p:spPr/>
        <p:txBody>
          <a:bodyPr/>
          <a:lstStyle/>
          <a:p>
            <a:r>
              <a:rPr lang="en-US" dirty="0" smtClean="0"/>
              <a:t>facts</a:t>
            </a:r>
            <a:endParaRPr lang="en-US" dirty="0"/>
          </a:p>
        </p:txBody>
      </p:sp>
    </p:spTree>
    <p:extLst>
      <p:ext uri="{BB962C8B-B14F-4D97-AF65-F5344CB8AC3E}">
        <p14:creationId xmlns:p14="http://schemas.microsoft.com/office/powerpoint/2010/main" val="182630913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98</TotalTime>
  <Words>327</Words>
  <Application>Microsoft Office PowerPoint</Application>
  <PresentationFormat>On-screen Show (4:3)</PresentationFormat>
  <Paragraphs>19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Waveform</vt:lpstr>
      <vt:lpstr>World Trade Centre</vt:lpstr>
      <vt:lpstr>The Attack</vt:lpstr>
      <vt:lpstr>PowerPoint Presentation</vt:lpstr>
      <vt:lpstr>Suspicion </vt:lpstr>
      <vt:lpstr>Osama Bin Laden</vt:lpstr>
      <vt:lpstr>PowerPoint Presentation</vt:lpstr>
      <vt:lpstr>PowerPoint Presentation</vt:lpstr>
      <vt:lpstr>PowerPoint Presentation</vt:lpstr>
      <vt:lpstr>facts</vt:lpstr>
      <vt:lpstr>Movies about 911</vt:lpstr>
      <vt:lpstr>PowerPoint Presentation</vt:lpstr>
    </vt:vector>
  </TitlesOfParts>
  <Company>Carrigaline Community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World Trade Centre</dc:title>
  <dc:creator>Emma StLeger</dc:creator>
  <cp:lastModifiedBy>Emma StLeger</cp:lastModifiedBy>
  <cp:revision>10</cp:revision>
  <dcterms:created xsi:type="dcterms:W3CDTF">2012-10-10T10:37:38Z</dcterms:created>
  <dcterms:modified xsi:type="dcterms:W3CDTF">2012-11-07T11:55:09Z</dcterms:modified>
</cp:coreProperties>
</file>