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6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4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89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68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8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58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83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38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31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32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76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B477-5BD5-4E7E-8B04-A7F48140815C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BA5E-E3AD-4ED7-BA04-37216DCB16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65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DOuwMj7Xz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Autofit/>
          </a:bodyPr>
          <a:lstStyle/>
          <a:p>
            <a:r>
              <a:rPr lang="en-IE" sz="5400" u="sng" dirty="0" smtClean="0">
                <a:solidFill>
                  <a:srgbClr val="C00000"/>
                </a:solidFill>
                <a:latin typeface="Forte" pitchFamily="66" charset="0"/>
              </a:rPr>
              <a:t>Boxing Day Earthquake and Tsunami</a:t>
            </a:r>
            <a:endParaRPr lang="en-IE" sz="5400" u="sng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608512" cy="34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51151" cy="307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071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8568"/>
            <a:ext cx="3960440" cy="29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240"/>
            <a:ext cx="82191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rgbClr val="FF0000"/>
                </a:solidFill>
                <a:latin typeface="Forte" pitchFamily="66" charset="0"/>
              </a:rPr>
              <a:t>Boxing </a:t>
            </a:r>
            <a:r>
              <a:rPr lang="en-IE" sz="3200" dirty="0">
                <a:solidFill>
                  <a:srgbClr val="FF0000"/>
                </a:solidFill>
                <a:latin typeface="Forte" pitchFamily="66" charset="0"/>
              </a:rPr>
              <a:t>Day Tsunami vs. The Japan Tsunami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Boxing Day Tsunami</a:t>
            </a:r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Magnitude of 9.0.</a:t>
            </a:r>
          </a:p>
          <a:p>
            <a:endParaRPr lang="en-IE" dirty="0"/>
          </a:p>
          <a:p>
            <a:r>
              <a:rPr lang="en-IE" dirty="0" smtClean="0"/>
              <a:t>7m </a:t>
            </a:r>
            <a:r>
              <a:rPr lang="en-IE" dirty="0" err="1" smtClean="0"/>
              <a:t>upthrust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275000 people died.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Japan Tsunami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 smtClean="0"/>
              <a:t>Magnitude of 9.0.</a:t>
            </a:r>
          </a:p>
          <a:p>
            <a:endParaRPr lang="en-IE" dirty="0"/>
          </a:p>
          <a:p>
            <a:r>
              <a:rPr lang="en-IE" dirty="0" smtClean="0"/>
              <a:t>5-8m of an </a:t>
            </a:r>
            <a:r>
              <a:rPr lang="en-IE" dirty="0" err="1" smtClean="0"/>
              <a:t>upthrust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15782 people died.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54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>
                <a:solidFill>
                  <a:srgbClr val="C00000"/>
                </a:solidFill>
                <a:latin typeface="Forte" pitchFamily="66" charset="0"/>
              </a:rPr>
              <a:t>How does a Tsunami occur?</a:t>
            </a:r>
            <a:endParaRPr lang="en-IE" sz="4000" dirty="0">
              <a:solidFill>
                <a:srgbClr val="C0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IE" sz="2400" b="1" dirty="0" smtClean="0"/>
              <a:t>Tsunamis occur when an earthquake happens underwater.</a:t>
            </a:r>
          </a:p>
          <a:p>
            <a:r>
              <a:rPr lang="en-IE" sz="2400" b="1" dirty="0" smtClean="0"/>
              <a:t>Tsunamis can also happen due to landslides underwater.</a:t>
            </a:r>
          </a:p>
          <a:p>
            <a:r>
              <a:rPr lang="en-IE" sz="2400" b="1" dirty="0" smtClean="0"/>
              <a:t>The wave produced by the earthquake can be huge and cause large amounts of damage.</a:t>
            </a:r>
          </a:p>
          <a:p>
            <a:endParaRPr lang="en-IE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52" y="1988840"/>
            <a:ext cx="3888432" cy="330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latin typeface="Forte" pitchFamily="66" charset="0"/>
              </a:rPr>
              <a:t>Facts about the Earthquake</a:t>
            </a:r>
            <a:endParaRPr lang="en-IE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Indonesian-Australian plate sub ducted underneath the </a:t>
            </a:r>
            <a:r>
              <a:rPr lang="en-IE" dirty="0" err="1" smtClean="0"/>
              <a:t>Sunda</a:t>
            </a:r>
            <a:r>
              <a:rPr lang="en-IE" dirty="0" smtClean="0"/>
              <a:t> Plate, causing the underwater Earthquake.</a:t>
            </a:r>
          </a:p>
          <a:p>
            <a:r>
              <a:rPr lang="en-IE" dirty="0" smtClean="0"/>
              <a:t>The seabed rose by up to 7m during the earthquake, displacing massive volumes of water.</a:t>
            </a:r>
          </a:p>
          <a:p>
            <a:r>
              <a:rPr lang="en-IE" dirty="0" smtClean="0"/>
              <a:t>The earthquake reached a magnitude of approximately 9.0.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06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latin typeface="Forte" pitchFamily="66" charset="0"/>
              </a:rPr>
              <a:t>Boxing Day Tsunami</a:t>
            </a:r>
            <a:endParaRPr lang="en-IE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On Sunday 26</a:t>
            </a:r>
            <a:r>
              <a:rPr lang="en-IE" baseline="30000" dirty="0" smtClean="0"/>
              <a:t>th</a:t>
            </a:r>
            <a:r>
              <a:rPr lang="en-IE" dirty="0" smtClean="0"/>
              <a:t> December 2004 at 00:58:53, the Boxing Day tsunami occurred, causing widespread destruction and a high death toll.</a:t>
            </a:r>
          </a:p>
          <a:p>
            <a:r>
              <a:rPr lang="en-IE" dirty="0" smtClean="0"/>
              <a:t>275000 people died and 14 countries were countries were effected mainly Indonesia, Thailand, India and Sri Lanka.</a:t>
            </a:r>
          </a:p>
          <a:p>
            <a:r>
              <a:rPr lang="en-IE" dirty="0" smtClean="0"/>
              <a:t>Over 60000 people in </a:t>
            </a:r>
            <a:r>
              <a:rPr lang="en-IE" dirty="0" err="1" smtClean="0"/>
              <a:t>Acen</a:t>
            </a:r>
            <a:r>
              <a:rPr lang="en-IE" dirty="0" smtClean="0"/>
              <a:t> lost their jobs. </a:t>
            </a:r>
          </a:p>
        </p:txBody>
      </p:sp>
    </p:spTree>
    <p:extLst>
      <p:ext uri="{BB962C8B-B14F-4D97-AF65-F5344CB8AC3E}">
        <p14:creationId xmlns:p14="http://schemas.microsoft.com/office/powerpoint/2010/main" val="29289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latin typeface="Forte" pitchFamily="66" charset="0"/>
              </a:rPr>
              <a:t>Facts about the tsunami</a:t>
            </a:r>
            <a:endParaRPr lang="en-IE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tsunami reached heights of up to 20m and speeds of up to 500km/h.</a:t>
            </a:r>
          </a:p>
          <a:p>
            <a:r>
              <a:rPr lang="en-IE" dirty="0" smtClean="0"/>
              <a:t>It was the 4</a:t>
            </a:r>
            <a:r>
              <a:rPr lang="en-IE" baseline="30000" dirty="0" smtClean="0"/>
              <a:t>th</a:t>
            </a:r>
            <a:r>
              <a:rPr lang="en-IE" dirty="0" smtClean="0"/>
              <a:t> largest earthquake ever recorded.</a:t>
            </a:r>
          </a:p>
          <a:p>
            <a:r>
              <a:rPr lang="en-IE" dirty="0" smtClean="0"/>
              <a:t>The tsunami reached speeds of 500km/h and heights of up to 20m!!!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4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latin typeface="Forte" pitchFamily="66" charset="0"/>
              </a:rPr>
              <a:t>The Tsunami!</a:t>
            </a:r>
            <a:endParaRPr lang="en-IE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>
                <a:hlinkClick r:id="rId2"/>
              </a:rPr>
              <a:t>http://</a:t>
            </a:r>
            <a:r>
              <a:rPr lang="en-IE" sz="4800" dirty="0" smtClean="0">
                <a:hlinkClick r:id="rId2"/>
              </a:rPr>
              <a:t>www.youtube.com/watch?v=RDOuwMj7Xzo</a:t>
            </a:r>
            <a:endParaRPr lang="en-IE" sz="4800" dirty="0" smtClean="0"/>
          </a:p>
          <a:p>
            <a:pPr marL="0" indent="0">
              <a:buNone/>
            </a:pPr>
            <a:endParaRPr lang="en-IE" sz="4800" dirty="0"/>
          </a:p>
          <a:p>
            <a:pPr marL="0" indent="0">
              <a:buNone/>
            </a:pPr>
            <a:r>
              <a:rPr lang="en-IE" sz="3600" dirty="0" smtClean="0"/>
              <a:t>A clip of the Boxing Day Tsunami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976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latin typeface="Forte" pitchFamily="66" charset="0"/>
              </a:rPr>
              <a:t>Pictures of the Tsunami</a:t>
            </a:r>
            <a:endParaRPr lang="en-IE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2031"/>
            <a:ext cx="7272808" cy="45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672408" cy="33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4816"/>
            <a:ext cx="41006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8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</TotalTime>
  <Words>239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Boxing Day Earthquake and Tsunami</vt:lpstr>
      <vt:lpstr>How does a Tsunami occur?</vt:lpstr>
      <vt:lpstr>Facts about the Earthquake</vt:lpstr>
      <vt:lpstr>Boxing Day Tsunami</vt:lpstr>
      <vt:lpstr>Facts about the tsunami</vt:lpstr>
      <vt:lpstr>The Tsunami!</vt:lpstr>
      <vt:lpstr>Pictures of the Tsunami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Boxing Day Tsunami vs. The Japan Tsunami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Boxing Day Earthquake and Tsunami</dc:title>
  <dc:creator>Jason Kiely</dc:creator>
  <cp:lastModifiedBy>Jason Kiely</cp:lastModifiedBy>
  <cp:revision>24</cp:revision>
  <dcterms:created xsi:type="dcterms:W3CDTF">2012-09-19T11:14:31Z</dcterms:created>
  <dcterms:modified xsi:type="dcterms:W3CDTF">2012-11-07T11:41:57Z</dcterms:modified>
</cp:coreProperties>
</file>