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10"/>
  </p:notesMasterIdLst>
  <p:sldIdLst>
    <p:sldId id="256" r:id="rId2"/>
    <p:sldId id="257" r:id="rId3"/>
    <p:sldId id="258" r:id="rId4"/>
    <p:sldId id="259" r:id="rId5"/>
    <p:sldId id="260" r:id="rId6"/>
    <p:sldId id="261" r:id="rId7"/>
    <p:sldId id="264" r:id="rId8"/>
    <p:sldId id="26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22AEA1B-A2A4-48F7-A0EA-62B0B79487B1}">
          <p14:sldIdLst>
            <p14:sldId id="256"/>
            <p14:sldId id="257"/>
            <p14:sldId id="258"/>
            <p14:sldId id="259"/>
            <p14:sldId id="260"/>
            <p14:sldId id="261"/>
            <p14:sldId id="264"/>
            <p14:sldId id="2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94563" autoAdjust="0"/>
  </p:normalViewPr>
  <p:slideViewPr>
    <p:cSldViewPr>
      <p:cViewPr varScale="1">
        <p:scale>
          <a:sx n="63" d="100"/>
          <a:sy n="63" d="100"/>
        </p:scale>
        <p:origin x="-81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B23D06-DFD6-4A0C-B4DC-A50C54CAD068}" type="datetimeFigureOut">
              <a:rPr lang="en-IE" smtClean="0"/>
              <a:t>07/11/2012</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C178BC-0646-4CBC-83FC-F8552783F5A9}" type="slidenum">
              <a:rPr lang="en-IE" smtClean="0"/>
              <a:t>‹#›</a:t>
            </a:fld>
            <a:endParaRPr lang="en-IE"/>
          </a:p>
        </p:txBody>
      </p:sp>
    </p:spTree>
    <p:extLst>
      <p:ext uri="{BB962C8B-B14F-4D97-AF65-F5344CB8AC3E}">
        <p14:creationId xmlns:p14="http://schemas.microsoft.com/office/powerpoint/2010/main" val="107056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EC178BC-0646-4CBC-83FC-F8552783F5A9}" type="slidenum">
              <a:rPr lang="en-IE" smtClean="0"/>
              <a:t>3</a:t>
            </a:fld>
            <a:endParaRPr lang="en-IE"/>
          </a:p>
        </p:txBody>
      </p:sp>
    </p:spTree>
    <p:extLst>
      <p:ext uri="{BB962C8B-B14F-4D97-AF65-F5344CB8AC3E}">
        <p14:creationId xmlns:p14="http://schemas.microsoft.com/office/powerpoint/2010/main" val="1683867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ED58877-4B93-4358-9BB9-4D3D12CFFC54}" type="datetimeFigureOut">
              <a:rPr lang="en-IE" smtClean="0"/>
              <a:t>07/11/2012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3B51CCF-845E-4BC1-81BF-B6B159B76E2A}" type="slidenum">
              <a:rPr lang="en-IE" smtClean="0"/>
              <a:t>‹#›</a:t>
            </a:fld>
            <a:endParaRPr lang="en-IE"/>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D58877-4B93-4358-9BB9-4D3D12CFFC54}" type="datetimeFigureOut">
              <a:rPr lang="en-IE" smtClean="0"/>
              <a:t>07/11/2012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3B51CCF-845E-4BC1-81BF-B6B159B76E2A}" type="slidenum">
              <a:rPr lang="en-IE" smtClean="0"/>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D58877-4B93-4358-9BB9-4D3D12CFFC54}" type="datetimeFigureOut">
              <a:rPr lang="en-IE" smtClean="0"/>
              <a:t>07/11/2012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3B51CCF-845E-4BC1-81BF-B6B159B76E2A}" type="slidenum">
              <a:rPr lang="en-IE" smtClean="0"/>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D58877-4B93-4358-9BB9-4D3D12CFFC54}" type="datetimeFigureOut">
              <a:rPr lang="en-IE" smtClean="0"/>
              <a:t>07/11/2012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3B51CCF-845E-4BC1-81BF-B6B159B76E2A}" type="slidenum">
              <a:rPr lang="en-IE" smtClean="0"/>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D58877-4B93-4358-9BB9-4D3D12CFFC54}" type="datetimeFigureOut">
              <a:rPr lang="en-IE" smtClean="0"/>
              <a:t>07/11/2012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3B51CCF-845E-4BC1-81BF-B6B159B76E2A}" type="slidenum">
              <a:rPr lang="en-IE" smtClean="0"/>
              <a:t>‹#›</a:t>
            </a:fld>
            <a:endParaRPr lang="en-IE"/>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D58877-4B93-4358-9BB9-4D3D12CFFC54}" type="datetimeFigureOut">
              <a:rPr lang="en-IE" smtClean="0"/>
              <a:t>07/11/2012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3B51CCF-845E-4BC1-81BF-B6B159B76E2A}" type="slidenum">
              <a:rPr lang="en-IE" smtClean="0"/>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D58877-4B93-4358-9BB9-4D3D12CFFC54}" type="datetimeFigureOut">
              <a:rPr lang="en-IE" smtClean="0"/>
              <a:t>07/11/2012</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D3B51CCF-845E-4BC1-81BF-B6B159B76E2A}" type="slidenum">
              <a:rPr lang="en-IE" smtClean="0"/>
              <a:t>‹#›</a:t>
            </a:fld>
            <a:endParaRPr lang="en-IE"/>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D58877-4B93-4358-9BB9-4D3D12CFFC54}" type="datetimeFigureOut">
              <a:rPr lang="en-IE" smtClean="0"/>
              <a:t>07/11/2012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D3B51CCF-845E-4BC1-81BF-B6B159B76E2A}" type="slidenum">
              <a:rPr lang="en-IE" smtClean="0"/>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D58877-4B93-4358-9BB9-4D3D12CFFC54}" type="datetimeFigureOut">
              <a:rPr lang="en-IE" smtClean="0"/>
              <a:t>07/11/2012</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D3B51CCF-845E-4BC1-81BF-B6B159B76E2A}" type="slidenum">
              <a:rPr lang="en-IE" smtClean="0"/>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D58877-4B93-4358-9BB9-4D3D12CFFC54}" type="datetimeFigureOut">
              <a:rPr lang="en-IE" smtClean="0"/>
              <a:t>07/11/2012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3B51CCF-845E-4BC1-81BF-B6B159B76E2A}" type="slidenum">
              <a:rPr lang="en-IE" smtClean="0"/>
              <a:t>‹#›</a:t>
            </a:fld>
            <a:endParaRPr lang="en-IE"/>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D58877-4B93-4358-9BB9-4D3D12CFFC54}" type="datetimeFigureOut">
              <a:rPr lang="en-IE" smtClean="0"/>
              <a:t>07/11/2012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3B51CCF-845E-4BC1-81BF-B6B159B76E2A}" type="slidenum">
              <a:rPr lang="en-IE" smtClean="0"/>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ED58877-4B93-4358-9BB9-4D3D12CFFC54}" type="datetimeFigureOut">
              <a:rPr lang="en-IE" smtClean="0"/>
              <a:t>07/11/2012</a:t>
            </a:fld>
            <a:endParaRPr lang="en-IE"/>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IE"/>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D3B51CCF-845E-4BC1-81BF-B6B159B76E2A}" type="slidenum">
              <a:rPr lang="en-IE" smtClean="0"/>
              <a:t>‹#›</a:t>
            </a:fld>
            <a:endParaRPr lang="en-IE"/>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132856"/>
            <a:ext cx="7772400" cy="1470025"/>
          </a:xfrm>
        </p:spPr>
        <p:txBody>
          <a:bodyPr/>
          <a:lstStyle/>
          <a:p>
            <a:r>
              <a:rPr lang="en-IE" dirty="0" smtClean="0">
                <a:solidFill>
                  <a:schemeClr val="tx1"/>
                </a:solidFill>
              </a:rPr>
              <a:t> Haiti</a:t>
            </a:r>
            <a:r>
              <a:rPr lang="en-IE" dirty="0" smtClean="0"/>
              <a:t> </a:t>
            </a:r>
            <a:r>
              <a:rPr lang="en-IE" dirty="0" smtClean="0">
                <a:solidFill>
                  <a:schemeClr val="tx1"/>
                </a:solidFill>
              </a:rPr>
              <a:t>prison</a:t>
            </a:r>
            <a:r>
              <a:rPr lang="en-IE" dirty="0" smtClean="0"/>
              <a:t> </a:t>
            </a:r>
            <a:r>
              <a:rPr lang="en-IE" dirty="0" smtClean="0">
                <a:solidFill>
                  <a:schemeClr val="tx1"/>
                </a:solidFill>
              </a:rPr>
              <a:t>break</a:t>
            </a:r>
            <a:endParaRPr lang="en-IE" dirty="0">
              <a:solidFill>
                <a:schemeClr val="tx1"/>
              </a:solidFill>
            </a:endParaRPr>
          </a:p>
        </p:txBody>
      </p:sp>
      <p:sp>
        <p:nvSpPr>
          <p:cNvPr id="3" name="Subtitle 2"/>
          <p:cNvSpPr>
            <a:spLocks noGrp="1"/>
          </p:cNvSpPr>
          <p:nvPr>
            <p:ph type="subTitle" idx="1"/>
          </p:nvPr>
        </p:nvSpPr>
        <p:spPr>
          <a:xfrm>
            <a:off x="1063588" y="3447946"/>
            <a:ext cx="7088832" cy="3575248"/>
          </a:xfrm>
        </p:spPr>
        <p:txBody>
          <a:bodyPr/>
          <a:lstStyle/>
          <a:p>
            <a:r>
              <a:rPr lang="en-IE" dirty="0" smtClean="0"/>
              <a:t>                              The prison  </a:t>
            </a:r>
          </a:p>
          <a:p>
            <a:endParaRPr lang="en-IE"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7" name="Picture 3" descr="Z:\geog project\images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798168"/>
            <a:ext cx="5400600" cy="28748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007441"/>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 fill="hold"/>
                                        <p:tgtEl>
                                          <p:spTgt spid="2"/>
                                        </p:tgtEl>
                                        <p:attrNameLst>
                                          <p:attrName>ppt_x</p:attrName>
                                        </p:attrNameLst>
                                      </p:cBhvr>
                                      <p:tavLst>
                                        <p:tav tm="0">
                                          <p:val>
                                            <p:strVal val="#ppt_x"/>
                                          </p:val>
                                        </p:tav>
                                        <p:tav tm="100000">
                                          <p:val>
                                            <p:strVal val="#ppt_x"/>
                                          </p:val>
                                        </p:tav>
                                      </p:tavLst>
                                    </p:anim>
                                    <p:anim calcmode="lin" valueType="num">
                                      <p:cBhvr additive="base">
                                        <p:cTn id="8" dur="8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10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100"/>
                                  </p:stCondLst>
                                  <p:childTnLst>
                                    <p:set>
                                      <p:cBhvr>
                                        <p:cTn id="1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solidFill>
                  <a:schemeClr val="tx1"/>
                </a:solidFill>
              </a:rPr>
              <a:t>Prison after earthquake</a:t>
            </a:r>
            <a:endParaRPr lang="en-IE" dirty="0">
              <a:solidFill>
                <a:schemeClr val="tx1"/>
              </a:solidFill>
            </a:endParaRPr>
          </a:p>
        </p:txBody>
      </p:sp>
      <p:sp>
        <p:nvSpPr>
          <p:cNvPr id="3" name="Content Placeholder 2"/>
          <p:cNvSpPr>
            <a:spLocks noGrp="1"/>
          </p:cNvSpPr>
          <p:nvPr>
            <p:ph idx="1"/>
          </p:nvPr>
        </p:nvSpPr>
        <p:spPr/>
        <p:txBody>
          <a:bodyPr/>
          <a:lstStyle/>
          <a:p>
            <a:pPr marL="0" indent="0">
              <a:buNone/>
            </a:pPr>
            <a:r>
              <a:rPr lang="en-IE" dirty="0" smtClean="0"/>
              <a:t>horror and devastation of the massive 7.0 earthquake that has rocked Haiti, almost all of the 4,000 inmates in the capital's main prison have escaped thanks to the courtesy of the earthquake.</a:t>
            </a:r>
            <a:endParaRPr lang="en-IE" dirty="0"/>
          </a:p>
        </p:txBody>
      </p:sp>
      <p:pic>
        <p:nvPicPr>
          <p:cNvPr id="2051" name="Picture 3" descr="Z:\geog project\images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221088"/>
            <a:ext cx="2164174" cy="22914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Z:\geog project\images4.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869054"/>
            <a:ext cx="4099312" cy="264343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3" name="Picture 5" descr="Z:\geog project\Picture-43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3977923"/>
            <a:ext cx="2083918" cy="255464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9388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1000" fill="hold"/>
                                        <p:tgtEl>
                                          <p:spTgt spid="2051"/>
                                        </p:tgtEl>
                                        <p:attrNameLst>
                                          <p:attrName>ppt_w</p:attrName>
                                        </p:attrNameLst>
                                      </p:cBhvr>
                                      <p:tavLst>
                                        <p:tav tm="0">
                                          <p:val>
                                            <p:fltVal val="0"/>
                                          </p:val>
                                        </p:tav>
                                        <p:tav tm="100000">
                                          <p:val>
                                            <p:strVal val="#ppt_w"/>
                                          </p:val>
                                        </p:tav>
                                      </p:tavLst>
                                    </p:anim>
                                    <p:anim calcmode="lin" valueType="num">
                                      <p:cBhvr>
                                        <p:cTn id="8" dur="1000" fill="hold"/>
                                        <p:tgtEl>
                                          <p:spTgt spid="2051"/>
                                        </p:tgtEl>
                                        <p:attrNameLst>
                                          <p:attrName>ppt_h</p:attrName>
                                        </p:attrNameLst>
                                      </p:cBhvr>
                                      <p:tavLst>
                                        <p:tav tm="0">
                                          <p:val>
                                            <p:fltVal val="0"/>
                                          </p:val>
                                        </p:tav>
                                        <p:tav tm="100000">
                                          <p:val>
                                            <p:strVal val="#ppt_h"/>
                                          </p:val>
                                        </p:tav>
                                      </p:tavLst>
                                    </p:anim>
                                    <p:anim calcmode="lin" valueType="num">
                                      <p:cBhvr>
                                        <p:cTn id="9" dur="1000" fill="hold"/>
                                        <p:tgtEl>
                                          <p:spTgt spid="2051"/>
                                        </p:tgtEl>
                                        <p:attrNameLst>
                                          <p:attrName>style.rotation</p:attrName>
                                        </p:attrNameLst>
                                      </p:cBhvr>
                                      <p:tavLst>
                                        <p:tav tm="0">
                                          <p:val>
                                            <p:fltVal val="90"/>
                                          </p:val>
                                        </p:tav>
                                        <p:tav tm="100000">
                                          <p:val>
                                            <p:fltVal val="0"/>
                                          </p:val>
                                        </p:tav>
                                      </p:tavLst>
                                    </p:anim>
                                    <p:animEffect transition="in" filter="fade">
                                      <p:cBhvr>
                                        <p:cTn id="10" dur="1000"/>
                                        <p:tgtEl>
                                          <p:spTgt spid="205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 calcmode="lin" valueType="num">
                                      <p:cBhvr>
                                        <p:cTn id="15" dur="1000" fill="hold"/>
                                        <p:tgtEl>
                                          <p:spTgt spid="2052"/>
                                        </p:tgtEl>
                                        <p:attrNameLst>
                                          <p:attrName>ppt_w</p:attrName>
                                        </p:attrNameLst>
                                      </p:cBhvr>
                                      <p:tavLst>
                                        <p:tav tm="0">
                                          <p:val>
                                            <p:fltVal val="0"/>
                                          </p:val>
                                        </p:tav>
                                        <p:tav tm="100000">
                                          <p:val>
                                            <p:strVal val="#ppt_w"/>
                                          </p:val>
                                        </p:tav>
                                      </p:tavLst>
                                    </p:anim>
                                    <p:anim calcmode="lin" valueType="num">
                                      <p:cBhvr>
                                        <p:cTn id="16" dur="1000" fill="hold"/>
                                        <p:tgtEl>
                                          <p:spTgt spid="2052"/>
                                        </p:tgtEl>
                                        <p:attrNameLst>
                                          <p:attrName>ppt_h</p:attrName>
                                        </p:attrNameLst>
                                      </p:cBhvr>
                                      <p:tavLst>
                                        <p:tav tm="0">
                                          <p:val>
                                            <p:fltVal val="0"/>
                                          </p:val>
                                        </p:tav>
                                        <p:tav tm="100000">
                                          <p:val>
                                            <p:strVal val="#ppt_h"/>
                                          </p:val>
                                        </p:tav>
                                      </p:tavLst>
                                    </p:anim>
                                    <p:anim calcmode="lin" valueType="num">
                                      <p:cBhvr>
                                        <p:cTn id="17" dur="1000" fill="hold"/>
                                        <p:tgtEl>
                                          <p:spTgt spid="2052"/>
                                        </p:tgtEl>
                                        <p:attrNameLst>
                                          <p:attrName>style.rotation</p:attrName>
                                        </p:attrNameLst>
                                      </p:cBhvr>
                                      <p:tavLst>
                                        <p:tav tm="0">
                                          <p:val>
                                            <p:fltVal val="90"/>
                                          </p:val>
                                        </p:tav>
                                        <p:tav tm="100000">
                                          <p:val>
                                            <p:fltVal val="0"/>
                                          </p:val>
                                        </p:tav>
                                      </p:tavLst>
                                    </p:anim>
                                    <p:animEffect transition="in" filter="fade">
                                      <p:cBhvr>
                                        <p:cTn id="18" dur="1000"/>
                                        <p:tgtEl>
                                          <p:spTgt spid="205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053"/>
                                        </p:tgtEl>
                                        <p:attrNameLst>
                                          <p:attrName>style.visibility</p:attrName>
                                        </p:attrNameLst>
                                      </p:cBhvr>
                                      <p:to>
                                        <p:strVal val="visible"/>
                                      </p:to>
                                    </p:set>
                                    <p:anim calcmode="lin" valueType="num">
                                      <p:cBhvr>
                                        <p:cTn id="23" dur="1000" fill="hold"/>
                                        <p:tgtEl>
                                          <p:spTgt spid="2053"/>
                                        </p:tgtEl>
                                        <p:attrNameLst>
                                          <p:attrName>ppt_w</p:attrName>
                                        </p:attrNameLst>
                                      </p:cBhvr>
                                      <p:tavLst>
                                        <p:tav tm="0">
                                          <p:val>
                                            <p:fltVal val="0"/>
                                          </p:val>
                                        </p:tav>
                                        <p:tav tm="100000">
                                          <p:val>
                                            <p:strVal val="#ppt_w"/>
                                          </p:val>
                                        </p:tav>
                                      </p:tavLst>
                                    </p:anim>
                                    <p:anim calcmode="lin" valueType="num">
                                      <p:cBhvr>
                                        <p:cTn id="24" dur="1000" fill="hold"/>
                                        <p:tgtEl>
                                          <p:spTgt spid="2053"/>
                                        </p:tgtEl>
                                        <p:attrNameLst>
                                          <p:attrName>ppt_h</p:attrName>
                                        </p:attrNameLst>
                                      </p:cBhvr>
                                      <p:tavLst>
                                        <p:tav tm="0">
                                          <p:val>
                                            <p:fltVal val="0"/>
                                          </p:val>
                                        </p:tav>
                                        <p:tav tm="100000">
                                          <p:val>
                                            <p:strVal val="#ppt_h"/>
                                          </p:val>
                                        </p:tav>
                                      </p:tavLst>
                                    </p:anim>
                                    <p:anim calcmode="lin" valueType="num">
                                      <p:cBhvr>
                                        <p:cTn id="25" dur="1000" fill="hold"/>
                                        <p:tgtEl>
                                          <p:spTgt spid="2053"/>
                                        </p:tgtEl>
                                        <p:attrNameLst>
                                          <p:attrName>style.rotation</p:attrName>
                                        </p:attrNameLst>
                                      </p:cBhvr>
                                      <p:tavLst>
                                        <p:tav tm="0">
                                          <p:val>
                                            <p:fltVal val="90"/>
                                          </p:val>
                                        </p:tav>
                                        <p:tav tm="100000">
                                          <p:val>
                                            <p:fltVal val="0"/>
                                          </p:val>
                                        </p:tav>
                                      </p:tavLst>
                                    </p:anim>
                                    <p:animEffect transition="in" filter="fade">
                                      <p:cBhvr>
                                        <p:cTn id="26" dur="1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chemeClr val="tx1"/>
                </a:solidFill>
              </a:rPr>
              <a:t>The prisoners home</a:t>
            </a:r>
            <a:endParaRPr lang="en-IE" dirty="0">
              <a:solidFill>
                <a:schemeClr val="tx1"/>
              </a:solidFill>
            </a:endParaRPr>
          </a:p>
        </p:txBody>
      </p:sp>
      <p:sp>
        <p:nvSpPr>
          <p:cNvPr id="3" name="Content Placeholder 2"/>
          <p:cNvSpPr>
            <a:spLocks noGrp="1"/>
          </p:cNvSpPr>
          <p:nvPr>
            <p:ph idx="1"/>
          </p:nvPr>
        </p:nvSpPr>
        <p:spPr/>
        <p:txBody>
          <a:bodyPr/>
          <a:lstStyle/>
          <a:p>
            <a:pPr marL="0" indent="0">
              <a:buNone/>
            </a:pPr>
            <a:r>
              <a:rPr lang="en-IE" dirty="0" smtClean="0"/>
              <a:t>The police force of </a:t>
            </a:r>
            <a:r>
              <a:rPr lang="en-IE" dirty="0"/>
              <a:t>H</a:t>
            </a:r>
            <a:r>
              <a:rPr lang="en-IE" dirty="0" smtClean="0"/>
              <a:t>aiti knew where the prisoners would be heading: Cité Soleil, the poorest area of this poorest city, in whose maze of streets they could vanish like ghosts.</a:t>
            </a:r>
            <a:endParaRPr lang="en-IE" dirty="0"/>
          </a:p>
        </p:txBody>
      </p:sp>
      <p:pic>
        <p:nvPicPr>
          <p:cNvPr id="3074" name="Picture 2" descr="Z:\geog project\5.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0100" y="3703220"/>
            <a:ext cx="4211960" cy="2802868"/>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3075" name="Picture 3" descr="Z:\geog project\images6.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703220"/>
            <a:ext cx="3982289" cy="283377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9203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110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anim calcmode="lin" valueType="num">
                                      <p:cBhvr>
                                        <p:cTn id="15" dur="1000" fill="hold"/>
                                        <p:tgtEl>
                                          <p:spTgt spid="3074"/>
                                        </p:tgtEl>
                                        <p:attrNameLst>
                                          <p:attrName>ppt_x</p:attrName>
                                        </p:attrNameLst>
                                      </p:cBhvr>
                                      <p:tavLst>
                                        <p:tav tm="0">
                                          <p:val>
                                            <p:strVal val="#ppt_x"/>
                                          </p:val>
                                        </p:tav>
                                        <p:tav tm="100000">
                                          <p:val>
                                            <p:strVal val="#ppt_x"/>
                                          </p:val>
                                        </p:tav>
                                      </p:tavLst>
                                    </p:anim>
                                    <p:anim calcmode="lin" valueType="num">
                                      <p:cBhvr>
                                        <p:cTn id="1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solidFill>
                  <a:schemeClr val="tx1"/>
                </a:solidFill>
              </a:rPr>
              <a:t>What is the police force doing?</a:t>
            </a:r>
            <a:endParaRPr lang="en-IE" dirty="0">
              <a:solidFill>
                <a:schemeClr val="tx1"/>
              </a:solidFill>
            </a:endParaRPr>
          </a:p>
        </p:txBody>
      </p:sp>
      <p:sp>
        <p:nvSpPr>
          <p:cNvPr id="3" name="Content Placeholder 2"/>
          <p:cNvSpPr>
            <a:spLocks noGrp="1"/>
          </p:cNvSpPr>
          <p:nvPr>
            <p:ph idx="1"/>
          </p:nvPr>
        </p:nvSpPr>
        <p:spPr/>
        <p:txBody>
          <a:bodyPr/>
          <a:lstStyle/>
          <a:p>
            <a:pPr marL="0" indent="0">
              <a:buNone/>
            </a:pPr>
            <a:r>
              <a:rPr lang="en-IE" dirty="0" smtClean="0"/>
              <a:t>The police force of Haiti is trying to capture the prisoners of the Port-au-Prince jail searching the mazes house by house trying to make cité soleil a safer place for the innocent people of Haiti.</a:t>
            </a:r>
            <a:endParaRPr lang="en-IE" dirty="0"/>
          </a:p>
        </p:txBody>
      </p:sp>
      <p:pic>
        <p:nvPicPr>
          <p:cNvPr id="4098" name="Picture 2" descr="Z:\geog project\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3789041"/>
            <a:ext cx="3003728" cy="28057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9" name="Picture 3" descr="Z:\geog project\image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3789041"/>
            <a:ext cx="2628900" cy="28057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Z:\geog project\prisoner captured.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005064"/>
            <a:ext cx="2619375" cy="26146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9330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11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fade">
                                      <p:cBhvr>
                                        <p:cTn id="12" dur="11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11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chemeClr val="tx1"/>
                </a:solidFill>
              </a:rPr>
              <a:t>Crime rate after earthquake</a:t>
            </a:r>
            <a:endParaRPr lang="en-IE" dirty="0">
              <a:solidFill>
                <a:schemeClr val="tx1"/>
              </a:solidFill>
            </a:endParaRPr>
          </a:p>
        </p:txBody>
      </p:sp>
      <p:sp>
        <p:nvSpPr>
          <p:cNvPr id="3" name="Content Placeholder 2"/>
          <p:cNvSpPr>
            <a:spLocks noGrp="1"/>
          </p:cNvSpPr>
          <p:nvPr>
            <p:ph idx="1"/>
          </p:nvPr>
        </p:nvSpPr>
        <p:spPr/>
        <p:txBody>
          <a:bodyPr/>
          <a:lstStyle/>
          <a:p>
            <a:pPr marL="0" indent="0" algn="just">
              <a:buNone/>
            </a:pPr>
            <a:r>
              <a:rPr lang="en-IE" dirty="0"/>
              <a:t>PORT-AU-PRINCE</a:t>
            </a:r>
            <a:r>
              <a:rPr lang="en-IE" dirty="0" smtClean="0"/>
              <a:t>, </a:t>
            </a:r>
            <a:r>
              <a:rPr lang="en-IE" dirty="0"/>
              <a:t>Haiti has seen a dramatic increase in violent crime in the shanties of its major cities over the past six months, helping undermine faith in the country's police force, according to a study released .</a:t>
            </a:r>
          </a:p>
          <a:p>
            <a:pPr marL="0" indent="0">
              <a:buNone/>
            </a:pPr>
            <a:endParaRPr lang="en-IE" dirty="0"/>
          </a:p>
        </p:txBody>
      </p:sp>
      <p:sp>
        <p:nvSpPr>
          <p:cNvPr id="4" name="Rectangle 3"/>
          <p:cNvSpPr/>
          <p:nvPr/>
        </p:nvSpPr>
        <p:spPr>
          <a:xfrm>
            <a:off x="467544" y="3210312"/>
            <a:ext cx="8280920" cy="1938992"/>
          </a:xfrm>
          <a:prstGeom prst="rect">
            <a:avLst/>
          </a:prstGeom>
        </p:spPr>
        <p:txBody>
          <a:bodyPr wrap="square">
            <a:spAutoFit/>
          </a:bodyPr>
          <a:lstStyle/>
          <a:p>
            <a:pPr algn="just"/>
            <a:r>
              <a:rPr lang="en-IE" sz="2400" dirty="0"/>
              <a:t>Homicides in the heavily populated areas of Haiti's biggest cities appear to have increased sharply from August 2011 to last February, according to the study authored by social scientists Athena Kolbe and Robert Muggah, and backed by the Canadian government</a:t>
            </a:r>
          </a:p>
        </p:txBody>
      </p:sp>
      <p:sp>
        <p:nvSpPr>
          <p:cNvPr id="5" name="Rectangle 4"/>
          <p:cNvSpPr/>
          <p:nvPr/>
        </p:nvSpPr>
        <p:spPr>
          <a:xfrm>
            <a:off x="467544" y="5173280"/>
            <a:ext cx="8280920" cy="1200329"/>
          </a:xfrm>
          <a:prstGeom prst="rect">
            <a:avLst/>
          </a:prstGeom>
        </p:spPr>
        <p:txBody>
          <a:bodyPr wrap="square">
            <a:spAutoFit/>
          </a:bodyPr>
          <a:lstStyle/>
          <a:p>
            <a:pPr algn="just"/>
            <a:r>
              <a:rPr lang="en-IE" sz="2400" dirty="0"/>
              <a:t>Haiti's capital saw 60.9 murders per 100,000 residents over the year leading up to February 2012, the highest recorded murder rate since 2006,</a:t>
            </a:r>
          </a:p>
        </p:txBody>
      </p:sp>
    </p:spTree>
    <p:extLst>
      <p:ext uri="{BB962C8B-B14F-4D97-AF65-F5344CB8AC3E}">
        <p14:creationId xmlns:p14="http://schemas.microsoft.com/office/powerpoint/2010/main" val="17955140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6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4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14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Z:\geog project\1_62_haiti2_3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9849"/>
            <a:ext cx="9144000" cy="64881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5354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in)">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chemeClr val="tx1"/>
                </a:solidFill>
              </a:rPr>
              <a:t>Death rate in Haiti</a:t>
            </a:r>
            <a:endParaRPr lang="en-IE" dirty="0">
              <a:solidFill>
                <a:schemeClr val="tx1"/>
              </a:solidFill>
            </a:endParaRPr>
          </a:p>
        </p:txBody>
      </p:sp>
      <p:sp>
        <p:nvSpPr>
          <p:cNvPr id="3" name="Content Placeholder 2"/>
          <p:cNvSpPr>
            <a:spLocks noGrp="1"/>
          </p:cNvSpPr>
          <p:nvPr>
            <p:ph idx="1"/>
          </p:nvPr>
        </p:nvSpPr>
        <p:spPr/>
        <p:txBody>
          <a:bodyPr/>
          <a:lstStyle/>
          <a:p>
            <a:pPr marL="0" indent="0">
              <a:buNone/>
            </a:pPr>
            <a:r>
              <a:rPr lang="en-IE" dirty="0" smtClean="0"/>
              <a:t>The death rate in Haiti </a:t>
            </a:r>
            <a:r>
              <a:rPr lang="en-IE" dirty="0"/>
              <a:t>is </a:t>
            </a:r>
            <a:r>
              <a:rPr lang="en-IE" dirty="0" smtClean="0"/>
              <a:t>  </a:t>
            </a:r>
            <a:r>
              <a:rPr lang="en-IE" dirty="0"/>
              <a:t>8.1 deaths/1,000 population </a:t>
            </a:r>
            <a:r>
              <a:rPr lang="en-IE" dirty="0" smtClean="0"/>
              <a:t> </a:t>
            </a:r>
            <a:r>
              <a:rPr lang="en-IE" dirty="0"/>
              <a:t/>
            </a:r>
            <a:br>
              <a:rPr lang="en-IE" dirty="0"/>
            </a:br>
            <a:endParaRPr lang="en-IE" dirty="0" smtClean="0"/>
          </a:p>
          <a:p>
            <a:pPr marL="0" indent="0">
              <a:buNone/>
            </a:pPr>
            <a:endParaRPr lang="en-IE" dirty="0"/>
          </a:p>
          <a:p>
            <a:pPr marL="0" indent="0">
              <a:buNone/>
            </a:pPr>
            <a:endParaRPr lang="en-IE" dirty="0" smtClean="0"/>
          </a:p>
          <a:p>
            <a:pPr marL="0" indent="0">
              <a:buNone/>
            </a:pPr>
            <a:endParaRPr lang="en-IE" dirty="0"/>
          </a:p>
          <a:p>
            <a:pPr marL="0" indent="0">
              <a:buNone/>
            </a:pPr>
            <a:endParaRPr lang="en-IE" dirty="0" smtClean="0"/>
          </a:p>
          <a:p>
            <a:pPr marL="0" indent="0">
              <a:buNone/>
            </a:pPr>
            <a:endParaRPr lang="en-IE" dirty="0"/>
          </a:p>
          <a:p>
            <a:pPr marL="0" indent="0">
              <a:buNone/>
            </a:pPr>
            <a:endParaRPr lang="en-IE" dirty="0" smtClean="0"/>
          </a:p>
          <a:p>
            <a:pPr marL="0" indent="0">
              <a:buNone/>
            </a:pPr>
            <a:endParaRPr lang="en-IE" dirty="0"/>
          </a:p>
          <a:p>
            <a:pPr marL="0" indent="0">
              <a:buNone/>
            </a:pPr>
            <a:endParaRPr lang="en-IE" dirty="0" smtClean="0"/>
          </a:p>
          <a:p>
            <a:pPr marL="0" indent="0">
              <a:buNone/>
            </a:pPr>
            <a:endParaRPr lang="en-IE" dirty="0"/>
          </a:p>
        </p:txBody>
      </p:sp>
      <p:pic>
        <p:nvPicPr>
          <p:cNvPr id="2050" name="Picture 2" descr="Z:\geog project\haiti-morg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0848"/>
            <a:ext cx="9144000" cy="47971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9514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1400" fill="hold"/>
                                        <p:tgtEl>
                                          <p:spTgt spid="2050"/>
                                        </p:tgtEl>
                                        <p:attrNameLst>
                                          <p:attrName>ppt_x</p:attrName>
                                        </p:attrNameLst>
                                      </p:cBhvr>
                                      <p:tavLst>
                                        <p:tav tm="0">
                                          <p:val>
                                            <p:strVal val="#ppt_x"/>
                                          </p:val>
                                        </p:tav>
                                        <p:tav tm="100000">
                                          <p:val>
                                            <p:strVal val="#ppt_x"/>
                                          </p:val>
                                        </p:tav>
                                      </p:tavLst>
                                    </p:anim>
                                    <p:anim calcmode="lin" valueType="num">
                                      <p:cBhvr additive="base">
                                        <p:cTn id="8" dur="14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The prison now</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The prison has been rebuilt but it took almost six months after the earthquake to rebuild it. That means that all the </a:t>
            </a:r>
            <a:r>
              <a:rPr lang="en-US" dirty="0" smtClean="0"/>
              <a:t>prisoners </a:t>
            </a:r>
            <a:r>
              <a:rPr lang="en-US" dirty="0" smtClean="0"/>
              <a:t>where free and dangerous for a long </a:t>
            </a:r>
            <a:r>
              <a:rPr lang="en-US" dirty="0" smtClean="0"/>
              <a:t>time! and still are today.</a:t>
            </a:r>
            <a:endParaRPr lang="en-US" dirty="0"/>
          </a:p>
        </p:txBody>
      </p:sp>
      <p:pic>
        <p:nvPicPr>
          <p:cNvPr id="1027" name="Picture 3" descr="Z:\geog project\3__Haiti_rebuild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068960"/>
            <a:ext cx="9144000" cy="37890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3801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4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205</TotalTime>
  <Words>290</Words>
  <Application>Microsoft Office PowerPoint</Application>
  <PresentationFormat>On-screen Show (4:3)</PresentationFormat>
  <Paragraphs>24</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Clarity</vt:lpstr>
      <vt:lpstr> Haiti prison break</vt:lpstr>
      <vt:lpstr>Prison after earthquake</vt:lpstr>
      <vt:lpstr>The prisoners home</vt:lpstr>
      <vt:lpstr>What is the police force doing?</vt:lpstr>
      <vt:lpstr>Crime rate after earthquake</vt:lpstr>
      <vt:lpstr>PowerPoint Presentation</vt:lpstr>
      <vt:lpstr>Death rate in Haiti</vt:lpstr>
      <vt:lpstr>The prison now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Glowacki</dc:creator>
  <cp:lastModifiedBy>Alex Glowacki</cp:lastModifiedBy>
  <cp:revision>19</cp:revision>
  <dcterms:created xsi:type="dcterms:W3CDTF">2012-09-19T10:32:14Z</dcterms:created>
  <dcterms:modified xsi:type="dcterms:W3CDTF">2012-11-07T11:41:04Z</dcterms:modified>
</cp:coreProperties>
</file>