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6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270806-B155-4362-918C-24F9C3C55C19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E4E532-FB3B-40EF-B043-52D648E3C6CB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world-asia-pacific-12725646" TargetMode="External"/><Relationship Id="rId2" Type="http://schemas.openxmlformats.org/officeDocument/2006/relationships/hyperlink" Target="http://ww-quake-2011/beforeafter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en-IE" sz="7200" dirty="0" smtClean="0">
                <a:latin typeface="French Script MT" pitchFamily="66" charset="0"/>
              </a:rPr>
              <a:t>Tsunami In Japan </a:t>
            </a:r>
            <a:br>
              <a:rPr lang="en-IE" sz="7200" dirty="0" smtClean="0">
                <a:latin typeface="French Script MT" pitchFamily="66" charset="0"/>
              </a:rPr>
            </a:br>
            <a:r>
              <a:rPr lang="en-IE" sz="7200" dirty="0" smtClean="0">
                <a:latin typeface="French Script MT" pitchFamily="66" charset="0"/>
              </a:rPr>
              <a:t>2011</a:t>
            </a:r>
            <a:endParaRPr lang="en-IE" sz="7200" dirty="0">
              <a:latin typeface="Frenc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3995936" cy="692696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156BE9"/>
                </a:solidFill>
                <a:latin typeface="Brush Script Std" pitchFamily="50" charset="0"/>
              </a:rPr>
              <a:t>By Paulina and Alexandra </a:t>
            </a:r>
            <a:r>
              <a:rPr lang="en-IE" dirty="0" smtClean="0">
                <a:solidFill>
                  <a:srgbClr val="156BE9"/>
                </a:solidFill>
                <a:latin typeface="Brush Script Std" pitchFamily="50" charset="0"/>
                <a:sym typeface="Wingdings" pitchFamily="2" charset="2"/>
              </a:rPr>
              <a:t></a:t>
            </a:r>
            <a:endParaRPr lang="en-IE" dirty="0">
              <a:solidFill>
                <a:srgbClr val="156BE9"/>
              </a:solidFill>
              <a:latin typeface="Brush Script Std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2008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44" y="8032"/>
            <a:ext cx="8229600" cy="1600200"/>
          </a:xfrm>
        </p:spPr>
        <p:txBody>
          <a:bodyPr/>
          <a:lstStyle/>
          <a:p>
            <a:r>
              <a:rPr lang="en-IE" dirty="0" smtClean="0"/>
              <a:t>Helpers cleaning out rubble from the tsunami!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784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44" y="1628800"/>
            <a:ext cx="44625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r>
              <a:rPr lang="en-IE" sz="2800" dirty="0" smtClean="0"/>
              <a:t>If you would like to </a:t>
            </a:r>
            <a:r>
              <a:rPr lang="en-US" sz="2800" dirty="0" smtClean="0"/>
              <a:t>take </a:t>
            </a:r>
            <a:r>
              <a:rPr lang="en-US" sz="2800" dirty="0"/>
              <a:t>a look at what Japan looks like before and </a:t>
            </a:r>
            <a:r>
              <a:rPr lang="en-US" sz="2800" dirty="0" smtClean="0"/>
              <a:t>after take a look at this link &gt;&gt;&gt;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ww-quake-2011/beforeafter.htm</a:t>
            </a:r>
            <a:endParaRPr lang="en-US" sz="2800" dirty="0" smtClean="0"/>
          </a:p>
          <a:p>
            <a:r>
              <a:rPr lang="en-US" sz="2800" dirty="0" smtClean="0"/>
              <a:t>Also a very handy link to see as the tsunami hits </a:t>
            </a:r>
            <a:r>
              <a:rPr lang="en-US" sz="2800" dirty="0"/>
              <a:t>the east coast of </a:t>
            </a:r>
            <a:r>
              <a:rPr lang="en-US" sz="2800" dirty="0" smtClean="0"/>
              <a:t>Japan &gt;&gt;&gt;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www.bbc.co.uk/news/world-asia-pacific-12725646</a:t>
            </a:r>
            <a:endParaRPr lang="en-US" sz="2800" dirty="0"/>
          </a:p>
          <a:p>
            <a:r>
              <a:rPr lang="en-IE" sz="2800" dirty="0"/>
              <a:t>We would like to thank you for taking your time on watching this slide show and we hope you learn some new information about the Tsunami in Japan.</a:t>
            </a:r>
          </a:p>
          <a:p>
            <a:endParaRPr lang="en-US" sz="2800" i="1" dirty="0" smtClean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2008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tsunami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 tsunami is a series of waves, made in an ocean or other  body of water by an earthquake, landscape.</a:t>
            </a:r>
          </a:p>
          <a:p>
            <a:endParaRPr lang="en-IE" dirty="0"/>
          </a:p>
          <a:p>
            <a:r>
              <a:rPr lang="en-IE" dirty="0" smtClean="0"/>
              <a:t>Tsunami can cause huge destruction when they hit coastline.</a:t>
            </a:r>
          </a:p>
          <a:p>
            <a:endParaRPr lang="en-IE" dirty="0"/>
          </a:p>
          <a:p>
            <a:r>
              <a:rPr lang="en-IE" dirty="0" smtClean="0"/>
              <a:t>Tsunami waves are different from the waves you can usually find rolling into the coast of a lake or ocean.</a:t>
            </a:r>
          </a:p>
          <a:p>
            <a:endParaRPr lang="en-IE" dirty="0"/>
          </a:p>
          <a:p>
            <a:r>
              <a:rPr lang="en-IE" dirty="0" smtClean="0"/>
              <a:t>A tsunami wave in the open ocean can be more than 100km across.</a:t>
            </a:r>
          </a:p>
        </p:txBody>
      </p:sp>
    </p:spTree>
    <p:extLst>
      <p:ext uri="{BB962C8B-B14F-4D97-AF65-F5344CB8AC3E}">
        <p14:creationId xmlns:p14="http://schemas.microsoft.com/office/powerpoint/2010/main" val="12166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>
                <a:latin typeface="Bauhaus 93" pitchFamily="82" charset="0"/>
              </a:rPr>
              <a:t>Facts about the Tsunami …</a:t>
            </a:r>
            <a:endParaRPr lang="en-IE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156BE9"/>
                </a:solidFill>
              </a:rPr>
              <a:t>On March Friday the 11th ,2011 at 14.46 in the North Western Pacific ocean an earthquake hit Japan by a 9.0 magnitude.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156BE9"/>
                </a:solidFill>
              </a:rPr>
              <a:t>The Tsunami caused a  number of nuclear accidents,  primarily the level 7 meltdowns at three reactors.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156BE9"/>
                </a:solidFill>
              </a:rPr>
              <a:t>There was over eight hundred aftershocks of magnitude 4.5 Mw.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>
              <a:solidFill>
                <a:srgbClr val="156BE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E" dirty="0" smtClean="0">
              <a:solidFill>
                <a:srgbClr val="156BE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E" dirty="0">
              <a:solidFill>
                <a:srgbClr val="156BE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2565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3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Damage and Effects 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F0"/>
                </a:solidFill>
              </a:rPr>
              <a:t>The degree and extent of damage caused by the earthquake and resulting tsunami were enormous, with most of the damage been caused by the tsunami.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Japans National Police Agency said on 3 April 2011, that 45,700 buildings were destroyed and 144,300 were damaged by the quake and tsunami .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300 hospitals with 20 beds in  or more in Tohoku were damaged by the disaster, with 11 being completely destroyed</a:t>
            </a:r>
            <a:endParaRPr lang="en-IE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1557928" cy="12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71547"/>
            <a:ext cx="15332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332655"/>
            <a:ext cx="2376264" cy="1872209"/>
          </a:xfrm>
        </p:spPr>
        <p:txBody>
          <a:bodyPr/>
          <a:lstStyle/>
          <a:p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</a:rPr>
              <a:t>Tsunami in Japan also affected other countries such as Russia, Hawaii and South America</a:t>
            </a:r>
            <a:endParaRPr lang="en-IE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153" y="2564904"/>
            <a:ext cx="3226104" cy="3975795"/>
          </a:xfrm>
        </p:spPr>
        <p:txBody>
          <a:bodyPr>
            <a:normAutofit/>
          </a:bodyPr>
          <a:lstStyle/>
          <a:p>
            <a:r>
              <a:rPr lang="en-IE" sz="2000" b="1" dirty="0">
                <a:solidFill>
                  <a:srgbClr val="7030A0"/>
                </a:solidFill>
              </a:rPr>
              <a:t>How Shifting Plates Caused the Earthquake and Tsunami in </a:t>
            </a:r>
            <a:r>
              <a:rPr lang="en-IE" sz="2000" b="1" dirty="0" smtClean="0">
                <a:solidFill>
                  <a:srgbClr val="7030A0"/>
                </a:solidFill>
              </a:rPr>
              <a:t>Japan.</a:t>
            </a:r>
          </a:p>
          <a:p>
            <a:r>
              <a:rPr lang="en-IE" b="1" dirty="0">
                <a:solidFill>
                  <a:srgbClr val="7030A0"/>
                </a:solidFill>
              </a:rPr>
              <a:t/>
            </a:r>
            <a:br>
              <a:rPr lang="en-IE" b="1" dirty="0">
                <a:solidFill>
                  <a:srgbClr val="7030A0"/>
                </a:solidFill>
              </a:rPr>
            </a:br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</a:rPr>
              <a:t>the earthquake occurred where the pacific plate thrusts under the north American plate. Northern</a:t>
            </a:r>
            <a:r>
              <a:rPr lang="en-IE" dirty="0" smtClean="0">
                <a:solidFill>
                  <a:schemeClr val="accent1">
                    <a:lumMod val="50000"/>
                  </a:schemeClr>
                </a:solidFill>
              </a:rPr>
              <a:t> Japan</a:t>
            </a:r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</a:rPr>
              <a:t> sits on the west tip of the north American plate.</a:t>
            </a:r>
            <a:endParaRPr lang="en-I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6" y="332655"/>
            <a:ext cx="4896543" cy="58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75240" cy="1195536"/>
          </a:xfrm>
        </p:spPr>
        <p:txBody>
          <a:bodyPr/>
          <a:lstStyle/>
          <a:p>
            <a:r>
              <a:rPr lang="en-IE" sz="4400" dirty="0" smtClean="0"/>
              <a:t>People that survived the tsunami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This unofficial emergency centre shelter was very low on supplies for the 350 people who were there.</a:t>
            </a:r>
          </a:p>
          <a:p>
            <a:r>
              <a:rPr lang="en-IE" sz="2800" dirty="0" smtClean="0"/>
              <a:t>3 hour line formed to fill  everybody’s empty soda bottles from the 300 litter and 100 litter water containers .</a:t>
            </a:r>
          </a:p>
          <a:p>
            <a:endParaRPr lang="en-IE" sz="2800" dirty="0" smtClean="0"/>
          </a:p>
          <a:p>
            <a:endParaRPr lang="en-IE" dirty="0"/>
          </a:p>
        </p:txBody>
      </p:sp>
      <p:pic>
        <p:nvPicPr>
          <p:cNvPr id="1026" name="Picture 2" descr="http://i.dailymail.co.uk/i/pix/2011/03/15/article-1366093-0B2D7C6E00000578-928_964x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3"/>
            <a:ext cx="4392488" cy="26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/>
              <a:t>Fires after earthquakes are often caused by broken gas pipeline ..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CNN reported "The earthquake </a:t>
            </a:r>
            <a:r>
              <a:rPr lang="en-US" sz="1800" dirty="0"/>
              <a:t>rattled buildings and toppled cars off bridges and into </a:t>
            </a:r>
            <a:r>
              <a:rPr lang="en-US" sz="1800" dirty="0" smtClean="0"/>
              <a:t>waters  underneath</a:t>
            </a:r>
            <a:r>
              <a:rPr lang="en-US" sz="1800" dirty="0"/>
              <a:t>. Waves of debris flowed like lava across farmland, pushing boats, houses and trailers toward highways</a:t>
            </a:r>
            <a:r>
              <a:rPr lang="en-US" sz="1800" dirty="0" smtClean="0"/>
              <a:t>.”</a:t>
            </a:r>
          </a:p>
          <a:p>
            <a:r>
              <a:rPr lang="en-US" sz="1800" dirty="0"/>
              <a:t>A number of fires broke out including one at an oil refinery which was burning out of control.</a:t>
            </a:r>
          </a:p>
          <a:p>
            <a:r>
              <a:rPr lang="en-US" sz="1800" dirty="0"/>
              <a:t>Giant fireballs rise from a burning oil refinery in Ichihara, Chiba Prefecture (state) after Japan was struck by a strong earthquake off its northeastern coast Friday, March 11, 2011. </a:t>
            </a:r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8064896" cy="21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9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</a:t>
            </a:r>
            <a:r>
              <a:rPr lang="en-US" dirty="0" smtClean="0"/>
              <a:t>earthquakes </a:t>
            </a:r>
            <a:r>
              <a:rPr lang="en-US" dirty="0"/>
              <a:t>cause tsunami?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Homes and bridges effected by the tsunami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768752" cy="40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187</TotalTime>
  <Words>481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Tsunami In Japan  2011</vt:lpstr>
      <vt:lpstr>What is a tsunami ?</vt:lpstr>
      <vt:lpstr>Facts about the Tsunami …</vt:lpstr>
      <vt:lpstr>Damage and Effects </vt:lpstr>
      <vt:lpstr>Tsunami in Japan also affected other countries such as Russia, Hawaii and South America</vt:lpstr>
      <vt:lpstr>People that survived the tsunami</vt:lpstr>
      <vt:lpstr>Fires after earthquakes are often caused by broken gas pipeline ..</vt:lpstr>
      <vt:lpstr>How do earthquakes cause tsunami?</vt:lpstr>
      <vt:lpstr>Homes and bridges effected by the tsunami …</vt:lpstr>
      <vt:lpstr>Helpers cleaning out rubble from the tsunami!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In Japan  2011</dc:title>
  <dc:creator>Aleksandra Szaniawska</dc:creator>
  <cp:lastModifiedBy>Lydia Morgan</cp:lastModifiedBy>
  <cp:revision>30</cp:revision>
  <dcterms:created xsi:type="dcterms:W3CDTF">2012-09-19T10:34:21Z</dcterms:created>
  <dcterms:modified xsi:type="dcterms:W3CDTF">2012-11-15T10:16:46Z</dcterms:modified>
</cp:coreProperties>
</file>