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61" r:id="rId13"/>
    <p:sldId id="262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B638-245E-4ACB-9D68-28B9F3F98914}" type="datetimeFigureOut">
              <a:rPr lang="en-IE" smtClean="0"/>
              <a:t>07/11/2012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915E-E883-487C-ACB5-58B8ED31F481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B638-245E-4ACB-9D68-28B9F3F98914}" type="datetimeFigureOut">
              <a:rPr lang="en-IE" smtClean="0"/>
              <a:t>07/11/2012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915E-E883-487C-ACB5-58B8ED31F481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B638-245E-4ACB-9D68-28B9F3F98914}" type="datetimeFigureOut">
              <a:rPr lang="en-IE" smtClean="0"/>
              <a:t>07/11/2012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915E-E883-487C-ACB5-58B8ED31F481}" type="slidenum">
              <a:rPr lang="en-IE" smtClean="0"/>
              <a:t>‹#›</a:t>
            </a:fld>
            <a:endParaRPr lang="en-IE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B638-245E-4ACB-9D68-28B9F3F98914}" type="datetimeFigureOut">
              <a:rPr lang="en-IE" smtClean="0"/>
              <a:t>07/11/2012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915E-E883-487C-ACB5-58B8ED31F481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B638-245E-4ACB-9D68-28B9F3F98914}" type="datetimeFigureOut">
              <a:rPr lang="en-IE" smtClean="0"/>
              <a:t>07/11/2012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915E-E883-487C-ACB5-58B8ED31F481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B638-245E-4ACB-9D68-28B9F3F98914}" type="datetimeFigureOut">
              <a:rPr lang="en-IE" smtClean="0"/>
              <a:t>07/11/2012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915E-E883-487C-ACB5-58B8ED31F481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B638-245E-4ACB-9D68-28B9F3F98914}" type="datetimeFigureOut">
              <a:rPr lang="en-IE" smtClean="0"/>
              <a:t>07/11/2012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915E-E883-487C-ACB5-58B8ED31F481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B638-245E-4ACB-9D68-28B9F3F98914}" type="datetimeFigureOut">
              <a:rPr lang="en-IE" smtClean="0"/>
              <a:t>07/11/2012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915E-E883-487C-ACB5-58B8ED31F481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B638-245E-4ACB-9D68-28B9F3F98914}" type="datetimeFigureOut">
              <a:rPr lang="en-IE" smtClean="0"/>
              <a:t>07/11/2012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915E-E883-487C-ACB5-58B8ED31F481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B638-245E-4ACB-9D68-28B9F3F98914}" type="datetimeFigureOut">
              <a:rPr lang="en-IE" smtClean="0"/>
              <a:t>07/11/2012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915E-E883-487C-ACB5-58B8ED31F481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B638-245E-4ACB-9D68-28B9F3F98914}" type="datetimeFigureOut">
              <a:rPr lang="en-IE" smtClean="0"/>
              <a:t>07/11/2012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915E-E883-487C-ACB5-58B8ED31F481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19FB638-245E-4ACB-9D68-28B9F3F98914}" type="datetimeFigureOut">
              <a:rPr lang="en-IE" smtClean="0"/>
              <a:t>07/11/2012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61915E-E883-487C-ACB5-58B8ED31F481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C:\Users\leahmeade9\Desktop\japan-earthquak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7" y="-31616"/>
            <a:ext cx="9202085" cy="68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340" y="476672"/>
            <a:ext cx="91450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0000" b="1" dirty="0" smtClean="0">
                <a:solidFill>
                  <a:srgbClr val="FF0000"/>
                </a:solidFill>
              </a:rPr>
              <a:t>2011 </a:t>
            </a:r>
          </a:p>
          <a:p>
            <a:pPr algn="ctr"/>
            <a:r>
              <a:rPr lang="en-IE" sz="10000" b="1" dirty="0" err="1" smtClean="0">
                <a:solidFill>
                  <a:srgbClr val="FF0000"/>
                </a:solidFill>
              </a:rPr>
              <a:t>Tōhoku</a:t>
            </a:r>
            <a:r>
              <a:rPr lang="en-IE" sz="10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IE" sz="10000" b="1" dirty="0" smtClean="0">
                <a:solidFill>
                  <a:srgbClr val="FF0000"/>
                </a:solidFill>
              </a:rPr>
              <a:t>Tsunami</a:t>
            </a:r>
            <a:endParaRPr lang="en-IE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68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074" name="Picture 2" descr="C:\Users\leahmeade9\Desktop\enhanced-buzz-19533-1299861997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086353" cy="37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ahmeade9\Desktop\enhanced-buzz-19535-1299863254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"/>
            <a:ext cx="4572000" cy="37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ahmeade9\Desktop\enhanced-buzz-19541-1299861222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36919"/>
            <a:ext cx="4571999" cy="35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ahmeade9\Desktop\300px-Sendai_airport07s38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52" y="3336918"/>
            <a:ext cx="4575448" cy="352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44200" y="-2"/>
            <a:ext cx="2550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BEFORE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3871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 descr="C:\Users\leahmeade9\Desktop\enhanced-buzz-19533-1299862462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" y="4232"/>
            <a:ext cx="4859397" cy="355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ahmeade9\Desktop\enhanced-buzz-19539-1299862428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4585"/>
            <a:ext cx="4644008" cy="356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eahmeade9\Desktop\enhanced-buzz-19535-1299862418-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0232"/>
            <a:ext cx="4532269" cy="33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leahmeade9\Desktop\SendaiAirportMarch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60232"/>
            <a:ext cx="4644008" cy="33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5856" y="4232"/>
            <a:ext cx="2082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AFTER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28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19 months after tsunami, search for bodies begin in part of Tohoku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912768" cy="2032249"/>
          </a:xfrm>
        </p:spPr>
        <p:txBody>
          <a:bodyPr>
            <a:noAutofit/>
          </a:bodyPr>
          <a:lstStyle/>
          <a:p>
            <a:pPr marL="457200" indent="-457200">
              <a:buClr>
                <a:srgbClr val="7030A0"/>
              </a:buClr>
              <a:buFont typeface="Wingdings" pitchFamily="2" charset="2"/>
              <a:buChar char="Ø"/>
            </a:pPr>
            <a:r>
              <a:rPr lang="en-IE" sz="2400" dirty="0" smtClean="0"/>
              <a:t>In </a:t>
            </a:r>
            <a:r>
              <a:rPr lang="en-IE" sz="2400" dirty="0"/>
              <a:t>part of </a:t>
            </a:r>
            <a:r>
              <a:rPr lang="en-IE" sz="2400" dirty="0" smtClean="0"/>
              <a:t>north-eastern Japan’s Tohoku region</a:t>
            </a:r>
            <a:r>
              <a:rPr lang="en-IE" sz="2400" dirty="0"/>
              <a:t>, after 19 months of removing seawater and building protective ditches, the search for the bodies of those still </a:t>
            </a:r>
            <a:r>
              <a:rPr lang="en-IE" sz="2400" dirty="0" smtClean="0"/>
              <a:t>missing began.</a:t>
            </a:r>
          </a:p>
          <a:p>
            <a:pPr marL="457200" indent="-457200">
              <a:buClr>
                <a:srgbClr val="7030A0"/>
              </a:buClr>
              <a:buFont typeface="Wingdings" pitchFamily="2" charset="2"/>
              <a:buChar char="Ø"/>
            </a:pPr>
            <a:r>
              <a:rPr lang="en-IE" sz="2400" dirty="0" smtClean="0"/>
              <a:t> </a:t>
            </a:r>
            <a:r>
              <a:rPr lang="en-IE" sz="2400" dirty="0"/>
              <a:t>Nearly 16,000 people are confirmed to have died in the tragic March 11th, 2011 tsunami, but some 2,800 are still listed as </a:t>
            </a:r>
            <a:r>
              <a:rPr lang="en-IE" sz="2800" dirty="0"/>
              <a:t>missing.</a:t>
            </a:r>
          </a:p>
        </p:txBody>
      </p:sp>
    </p:spTree>
    <p:extLst>
      <p:ext uri="{BB962C8B-B14F-4D97-AF65-F5344CB8AC3E}">
        <p14:creationId xmlns:p14="http://schemas.microsoft.com/office/powerpoint/2010/main" val="353805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eahmeade9\Desktop\db11855bf548b1ea0acfdccfa6a55301_1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4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4858" y="1844824"/>
            <a:ext cx="5125121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END!</a:t>
            </a:r>
          </a:p>
          <a:p>
            <a:pPr algn="ctr"/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Leah Meade!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5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764704"/>
            <a:ext cx="7416824" cy="4392488"/>
          </a:xfrm>
        </p:spPr>
        <p:txBody>
          <a:bodyPr>
            <a:noAutofit/>
          </a:bodyPr>
          <a:lstStyle/>
          <a:p>
            <a:r>
              <a:rPr lang="en-IE" sz="6000" dirty="0" smtClean="0"/>
              <a:t>On 11 March 2011 at 15:55 JST a tsunami of at least 3 m (9.8 ft.) high hit Japan!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364471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16632"/>
            <a:ext cx="6400800" cy="1473200"/>
          </a:xfrm>
        </p:spPr>
        <p:txBody>
          <a:bodyPr>
            <a:noAutofit/>
          </a:bodyPr>
          <a:lstStyle/>
          <a:p>
            <a:r>
              <a:rPr lang="en-IE" sz="3200" dirty="0"/>
              <a:t>The tsunami warning issued by </a:t>
            </a:r>
            <a:r>
              <a:rPr lang="en-IE" sz="3200" dirty="0" smtClean="0"/>
              <a:t>the Japan Meteorological Agency was </a:t>
            </a:r>
            <a:r>
              <a:rPr lang="en-IE" sz="3200" dirty="0"/>
              <a:t>the most serious on its warning scale; it rated as a "major tsunami", being at least 3 m (9.8 </a:t>
            </a:r>
            <a:r>
              <a:rPr lang="en-IE" sz="3200" dirty="0" smtClean="0"/>
              <a:t>ft.) high. The </a:t>
            </a:r>
            <a:r>
              <a:rPr lang="en-IE" sz="3200" dirty="0"/>
              <a:t>actual height prediction varied, the greatest being for Miyagi at 6 m </a:t>
            </a:r>
            <a:r>
              <a:rPr lang="en-IE" sz="3200" dirty="0" smtClean="0"/>
              <a:t>   (</a:t>
            </a:r>
            <a:r>
              <a:rPr lang="en-IE" sz="3200" dirty="0"/>
              <a:t>20 </a:t>
            </a:r>
            <a:r>
              <a:rPr lang="en-IE" sz="3200" dirty="0" smtClean="0"/>
              <a:t>ft.) high.</a:t>
            </a:r>
            <a:r>
              <a:rPr lang="en-IE" sz="3200" baseline="30000" dirty="0"/>
              <a:t> </a:t>
            </a:r>
            <a:r>
              <a:rPr lang="en-IE" sz="3200" dirty="0" smtClean="0"/>
              <a:t>The </a:t>
            </a:r>
            <a:r>
              <a:rPr lang="en-IE" sz="3200" dirty="0"/>
              <a:t>tsunami inundated a total area of approximately 561 km</a:t>
            </a:r>
            <a:r>
              <a:rPr lang="en-IE" sz="3200" baseline="30000" dirty="0"/>
              <a:t>2</a:t>
            </a:r>
            <a:r>
              <a:rPr lang="en-IE" sz="3200" dirty="0"/>
              <a:t> (217 </a:t>
            </a:r>
            <a:r>
              <a:rPr lang="en-IE" sz="3200" dirty="0" smtClean="0"/>
              <a:t>sq. </a:t>
            </a:r>
            <a:r>
              <a:rPr lang="en-IE" sz="3200" dirty="0"/>
              <a:t>mi) in Japan</a:t>
            </a:r>
            <a:r>
              <a:rPr lang="en-IE" sz="3200" dirty="0" smtClean="0"/>
              <a:t>.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6183048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ahmeade9\Desktop\2011-T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37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488832" cy="4392488"/>
          </a:xfrm>
        </p:spPr>
        <p:txBody>
          <a:bodyPr>
            <a:noAutofit/>
          </a:bodyPr>
          <a:lstStyle/>
          <a:p>
            <a:pPr marL="1028700" lvl="1" indent="-571500">
              <a:buClr>
                <a:srgbClr val="7030A0"/>
              </a:buClr>
              <a:buFont typeface="Arial" pitchFamily="34" charset="0"/>
              <a:buChar char="•"/>
            </a:pPr>
            <a:r>
              <a:rPr lang="en-IE" sz="6000" dirty="0">
                <a:solidFill>
                  <a:schemeClr val="bg1"/>
                </a:solidFill>
              </a:rPr>
              <a:t>There were reports of entire towns destroyed from tsunami-hit areas in </a:t>
            </a:r>
            <a:r>
              <a:rPr lang="en-IE" sz="6000" dirty="0" smtClean="0">
                <a:solidFill>
                  <a:schemeClr val="bg1"/>
                </a:solidFill>
              </a:rPr>
              <a:t>Japan</a:t>
            </a:r>
            <a:endParaRPr lang="en-I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3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ahmeade9\Desktop\Tohoku%20Tsun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171400"/>
            <a:ext cx="7772400" cy="1780108"/>
          </a:xfrm>
        </p:spPr>
        <p:txBody>
          <a:bodyPr/>
          <a:lstStyle/>
          <a:p>
            <a:r>
              <a:rPr lang="en-IE" dirty="0" smtClean="0"/>
              <a:t>SENDAI AIRPORT!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840760" cy="3600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The </a:t>
            </a:r>
            <a:r>
              <a:rPr lang="en-IE" sz="2800" dirty="0"/>
              <a:t>airport was first damaged by the 2011 </a:t>
            </a:r>
            <a:r>
              <a:rPr lang="en-IE" sz="2800" dirty="0" err="1"/>
              <a:t>Tōhoku</a:t>
            </a:r>
            <a:r>
              <a:rPr lang="en-IE" sz="2800" dirty="0"/>
              <a:t> </a:t>
            </a:r>
            <a:r>
              <a:rPr lang="en-IE" sz="2800" dirty="0" smtClean="0"/>
              <a:t>earthquake and </a:t>
            </a:r>
            <a:r>
              <a:rPr lang="en-IE" sz="2800" dirty="0"/>
              <a:t>then badly flooded by the subsequent tsunami</a:t>
            </a:r>
            <a:r>
              <a:rPr lang="en-IE" sz="2800" dirty="0" smtClean="0"/>
              <a:t>.</a:t>
            </a:r>
          </a:p>
          <a:p>
            <a:r>
              <a:rPr lang="en-IE" sz="2800" dirty="0" smtClean="0"/>
              <a:t>The </a:t>
            </a:r>
            <a:r>
              <a:rPr lang="en-IE" sz="2800" dirty="0"/>
              <a:t>floodwaters reached up to parts of the 2nd level of the passenger terminal, rendering electrical equipment, transformers and safety equipment inoperable</a:t>
            </a:r>
            <a:r>
              <a:rPr lang="en-IE" sz="2800" dirty="0" smtClean="0"/>
              <a:t>.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885207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C:\Users\leahmeade9\Desktop\enhanced-buzz-19541-1299861222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8996" y="260648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BEFORE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456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1" name="Picture 3" descr="C:\Users\leahmeade9\Desktop\enhanced-buzz-21612-1299863889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442"/>
            <a:ext cx="9148221" cy="68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332656"/>
            <a:ext cx="2101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AFTER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79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130</TotalTime>
  <Words>240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SENDAI AIRPORT!</vt:lpstr>
      <vt:lpstr>PowerPoint Presentation</vt:lpstr>
      <vt:lpstr>PowerPoint Presentation</vt:lpstr>
      <vt:lpstr>PowerPoint Presentation</vt:lpstr>
      <vt:lpstr>PowerPoint Presentation</vt:lpstr>
      <vt:lpstr>19 months after tsunami, search for bodies begin in part of Tohoku</vt:lpstr>
      <vt:lpstr>PowerPoint Presentation</vt:lpstr>
      <vt:lpstr>PowerPoint Presentation</vt:lpstr>
    </vt:vector>
  </TitlesOfParts>
  <Company>Carrigaline Community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Meade</dc:creator>
  <cp:lastModifiedBy>Leah Meade</cp:lastModifiedBy>
  <cp:revision>13</cp:revision>
  <dcterms:created xsi:type="dcterms:W3CDTF">2012-10-10T10:34:47Z</dcterms:created>
  <dcterms:modified xsi:type="dcterms:W3CDTF">2012-11-07T11:46:40Z</dcterms:modified>
</cp:coreProperties>
</file>